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6" r:id="rId4"/>
    <p:sldId id="283" r:id="rId5"/>
    <p:sldId id="257" r:id="rId6"/>
    <p:sldId id="273" r:id="rId7"/>
    <p:sldId id="274" r:id="rId8"/>
    <p:sldId id="275" r:id="rId9"/>
    <p:sldId id="280" r:id="rId10"/>
    <p:sldId id="267" r:id="rId11"/>
    <p:sldId id="270" r:id="rId12"/>
    <p:sldId id="276" r:id="rId13"/>
    <p:sldId id="268" r:id="rId14"/>
    <p:sldId id="284" r:id="rId15"/>
    <p:sldId id="272" r:id="rId16"/>
    <p:sldId id="262" r:id="rId17"/>
    <p:sldId id="278" r:id="rId18"/>
    <p:sldId id="281" r:id="rId19"/>
    <p:sldId id="269" r:id="rId20"/>
    <p:sldId id="271" r:id="rId21"/>
    <p:sldId id="277" r:id="rId22"/>
    <p:sldId id="260" r:id="rId23"/>
    <p:sldId id="261" r:id="rId24"/>
    <p:sldId id="282" r:id="rId25"/>
    <p:sldId id="279" r:id="rId26"/>
    <p:sldId id="265" r:id="rId27"/>
    <p:sldId id="26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A380"/>
    <a:srgbClr val="959DBF"/>
    <a:srgbClr val="2D5AC2"/>
    <a:srgbClr val="2E76BC"/>
    <a:srgbClr val="A6A6A6"/>
    <a:srgbClr val="C55A11"/>
    <a:srgbClr val="FFC000"/>
    <a:srgbClr val="2B75CF"/>
    <a:srgbClr val="004098"/>
    <a:srgbClr val="BD9F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23" autoAdjust="0"/>
    <p:restoredTop sz="94660"/>
  </p:normalViewPr>
  <p:slideViewPr>
    <p:cSldViewPr snapToGrid="0">
      <p:cViewPr varScale="1">
        <p:scale>
          <a:sx n="94" d="100"/>
          <a:sy n="94" d="100"/>
        </p:scale>
        <p:origin x="102" y="54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BC0-4D08-A465-9F7DA77E7DE7}"/>
            </c:ext>
          </c:extLst>
        </c:ser>
        <c:ser>
          <c:idx val="1"/>
          <c:order val="1"/>
          <c:tx>
            <c:strRef>
              <c:f>Sheet1!$C$1</c:f>
              <c:strCache>
                <c:ptCount val="1"/>
                <c:pt idx="0">
                  <c:v>系列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BC0-4D08-A465-9F7DA77E7DE7}"/>
            </c:ext>
          </c:extLst>
        </c:ser>
        <c:ser>
          <c:idx val="2"/>
          <c:order val="2"/>
          <c:tx>
            <c:strRef>
              <c:f>Sheet1!$D$1</c:f>
              <c:strCache>
                <c:ptCount val="1"/>
                <c:pt idx="0">
                  <c:v>系列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BC0-4D08-A465-9F7DA77E7DE7}"/>
            </c:ext>
          </c:extLst>
        </c:ser>
        <c:dLbls>
          <c:showLegendKey val="0"/>
          <c:showVal val="0"/>
          <c:showCatName val="0"/>
          <c:showSerName val="0"/>
          <c:showPercent val="0"/>
          <c:showBubbleSize val="0"/>
        </c:dLbls>
        <c:gapWidth val="100"/>
        <c:overlap val="-24"/>
        <c:axId val="1353352960"/>
        <c:axId val="1353368352"/>
      </c:barChart>
      <c:catAx>
        <c:axId val="135335296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353368352"/>
        <c:crosses val="autoZero"/>
        <c:auto val="1"/>
        <c:lblAlgn val="ctr"/>
        <c:lblOffset val="100"/>
        <c:noMultiLvlLbl val="0"/>
      </c:catAx>
      <c:valAx>
        <c:axId val="1353368352"/>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3533529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tx2"/>
                </a:solidFill>
                <a:latin typeface="+mn-lt"/>
                <a:ea typeface="+mn-ea"/>
                <a:cs typeface="+mn-cs"/>
              </a:defRPr>
            </a:pPr>
            <a:r>
              <a:rPr lang="zh-CN" altLang="en-US" sz="2800" dirty="0"/>
              <a:t>图表标题</a:t>
            </a:r>
          </a:p>
        </c:rich>
      </c:tx>
      <c:layout/>
      <c:overlay val="0"/>
      <c:spPr>
        <a:noFill/>
        <a:ln>
          <a:noFill/>
        </a:ln>
        <a:effectLst/>
      </c:spPr>
      <c:txPr>
        <a:bodyPr rot="0" spcFirstLastPara="1" vertOverflow="ellipsis" vert="horz" wrap="square" anchor="ctr" anchorCtr="1"/>
        <a:lstStyle/>
        <a:p>
          <a:pPr>
            <a:defRPr sz="2800" b="1" i="0" u="none" strike="noStrike" kern="1200" baseline="0">
              <a:solidFill>
                <a:schemeClr val="tx2"/>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35554833680908E-2"/>
          <c:y val="0.23579773507313501"/>
          <c:w val="0.87927886375828312"/>
          <c:h val="0.64802169386621256"/>
        </c:manualLayout>
      </c:layout>
      <c:pie3DChart>
        <c:varyColors val="1"/>
        <c:ser>
          <c:idx val="0"/>
          <c:order val="0"/>
          <c:tx>
            <c:strRef>
              <c:f>Sheet1!$B$1</c:f>
              <c:strCache>
                <c:ptCount val="1"/>
                <c:pt idx="0">
                  <c:v>销售额</c:v>
                </c:pt>
              </c:strCache>
            </c:strRef>
          </c:tx>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spPr>
            <c:extLst>
              <c:ext xmlns:c16="http://schemas.microsoft.com/office/drawing/2014/chart" uri="{C3380CC4-5D6E-409C-BE32-E72D297353CC}">
                <c16:uniqueId val="{00000002-00A8-4D37-92E7-99DAA54D3DC8}"/>
              </c:ext>
            </c:extLst>
          </c:dPt>
          <c:dPt>
            <c:idx val="1"/>
            <c:bubble3D val="0"/>
            <c:explosion val="18"/>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sp3d/>
            </c:spPr>
            <c:extLst>
              <c:ext xmlns:c16="http://schemas.microsoft.com/office/drawing/2014/chart" uri="{C3380CC4-5D6E-409C-BE32-E72D297353CC}">
                <c16:uniqueId val="{00000001-00A8-4D37-92E7-99DAA54D3DC8}"/>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sp3d/>
            </c:spPr>
            <c:extLst>
              <c:ext xmlns:c16="http://schemas.microsoft.com/office/drawing/2014/chart" uri="{C3380CC4-5D6E-409C-BE32-E72D297353CC}">
                <c16:uniqueId val="{00000005-201E-4D30-8AE7-952F5D80DA03}"/>
              </c:ext>
            </c:extLst>
          </c:dPt>
          <c:dPt>
            <c:idx val="3"/>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sp3d/>
            </c:spPr>
            <c:extLst>
              <c:ext xmlns:c16="http://schemas.microsoft.com/office/drawing/2014/chart" uri="{C3380CC4-5D6E-409C-BE32-E72D297353CC}">
                <c16:uniqueId val="{00000007-201E-4D30-8AE7-952F5D80DA03}"/>
              </c:ext>
            </c:extLst>
          </c:dPt>
          <c:dLbls>
            <c:dLbl>
              <c:idx val="0"/>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bg1"/>
                      </a:solidFill>
                      <a:effectLst>
                        <a:outerShdw blurRad="38100" dist="38100" dir="2700000" algn="tl">
                          <a:srgbClr val="000000">
                            <a:alpha val="43137"/>
                          </a:srgbClr>
                        </a:outerShdw>
                      </a:effectLst>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2-00A8-4D37-92E7-99DAA54D3DC8}"/>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effectLst>
                      <a:outerShdw blurRad="38100" dist="38100" dir="2700000" algn="tl">
                        <a:srgbClr val="000000">
                          <a:alpha val="43137"/>
                        </a:srgbClr>
                      </a:outerShdw>
                    </a:effectLst>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00A8-4D37-92E7-99DAA54D3DC8}"/>
            </c:ext>
          </c:extLst>
        </c:ser>
        <c:dLbls>
          <c:dLblPos val="ctr"/>
          <c:showLegendKey val="0"/>
          <c:showVal val="0"/>
          <c:showCatName val="1"/>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AC802E-7D66-4FA5-BAA0-59F0AD2C3FD1}" type="doc">
      <dgm:prSet loTypeId="urn:microsoft.com/office/officeart/2005/8/layout/gear1" loCatId="cycle" qsTypeId="urn:microsoft.com/office/officeart/2005/8/quickstyle/simple2" qsCatId="simple" csTypeId="urn:microsoft.com/office/officeart/2005/8/colors/accent1_3" csCatId="accent1" phldr="1"/>
      <dgm:spPr/>
    </dgm:pt>
    <dgm:pt modelId="{82157769-FA30-4FC0-B527-F19CF19583B8}">
      <dgm:prSet phldrT="[文本]" custT="1"/>
      <dgm:spPr/>
      <dgm:t>
        <a:bodyPr/>
        <a:lstStyle/>
        <a:p>
          <a:r>
            <a:rPr lang="zh-CN" altLang="en-US" sz="2800" b="1" dirty="0">
              <a:effectLst>
                <a:outerShdw blurRad="38100" dist="38100" dir="2700000" algn="tl">
                  <a:srgbClr val="000000">
                    <a:alpha val="43137"/>
                  </a:srgbClr>
                </a:outerShdw>
              </a:effectLst>
            </a:rPr>
            <a:t>关键词</a:t>
          </a:r>
        </a:p>
      </dgm:t>
    </dgm:pt>
    <dgm:pt modelId="{F97B3A16-6B40-407A-94DD-D0A94D209444}" type="parTrans" cxnId="{C4A8306E-696D-4A30-8A40-0701A4805B3D}">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5C5B8929-AD1B-40F9-B0CA-DFF3956BCFA4}" type="sibTrans" cxnId="{C4A8306E-696D-4A30-8A40-0701A4805B3D}">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F1141A63-9253-4743-9491-451D34B0CF7D}">
      <dgm:prSet phldrT="[文本]"/>
      <dgm:spPr/>
      <dgm:t>
        <a:bodyPr/>
        <a:lstStyle/>
        <a:p>
          <a:r>
            <a:rPr lang="zh-CN" altLang="en-US" b="1">
              <a:effectLst>
                <a:outerShdw blurRad="38100" dist="38100" dir="2700000" algn="tl">
                  <a:srgbClr val="000000">
                    <a:alpha val="43137"/>
                  </a:srgbClr>
                </a:outerShdw>
              </a:effectLst>
            </a:rPr>
            <a:t>关键词</a:t>
          </a:r>
          <a:endParaRPr lang="zh-CN" altLang="en-US" b="1" dirty="0">
            <a:effectLst>
              <a:outerShdw blurRad="38100" dist="38100" dir="2700000" algn="tl">
                <a:srgbClr val="000000">
                  <a:alpha val="43137"/>
                </a:srgbClr>
              </a:outerShdw>
            </a:effectLst>
          </a:endParaRPr>
        </a:p>
      </dgm:t>
    </dgm:pt>
    <dgm:pt modelId="{AA391DFC-CB33-40A1-A752-C665AB4D36D7}" type="parTrans" cxnId="{9F0D1848-07C6-4D71-BE5A-937B1644F670}">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3E45E9DD-D063-4A1D-8C93-0D860F1C9446}" type="sibTrans" cxnId="{9F0D1848-07C6-4D71-BE5A-937B1644F670}">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671512AD-8D9C-411B-97F4-A17909131C6C}">
      <dgm:prSet phldrT="[文本]"/>
      <dgm:spPr/>
      <dgm:t>
        <a:bodyPr/>
        <a:lstStyle/>
        <a:p>
          <a:r>
            <a:rPr lang="zh-CN" altLang="en-US" b="1">
              <a:effectLst>
                <a:outerShdw blurRad="38100" dist="38100" dir="2700000" algn="tl">
                  <a:srgbClr val="000000">
                    <a:alpha val="43137"/>
                  </a:srgbClr>
                </a:outerShdw>
              </a:effectLst>
            </a:rPr>
            <a:t>关键词</a:t>
          </a:r>
          <a:endParaRPr lang="zh-CN" altLang="en-US" b="1" dirty="0">
            <a:effectLst>
              <a:outerShdw blurRad="38100" dist="38100" dir="2700000" algn="tl">
                <a:srgbClr val="000000">
                  <a:alpha val="43137"/>
                </a:srgbClr>
              </a:outerShdw>
            </a:effectLst>
          </a:endParaRPr>
        </a:p>
      </dgm:t>
    </dgm:pt>
    <dgm:pt modelId="{91FF9BF9-2391-43E6-BEA5-292026516317}" type="parTrans" cxnId="{E7E86DB4-062B-4E30-BC04-6EEEF8E6AC5A}">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A85E1A8A-7879-4E86-A04B-71A9351C60EC}" type="sibTrans" cxnId="{E7E86DB4-062B-4E30-BC04-6EEEF8E6AC5A}">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79C67644-734E-4F92-B317-D960DCB26B39}" type="pres">
      <dgm:prSet presAssocID="{CCAC802E-7D66-4FA5-BAA0-59F0AD2C3FD1}" presName="composite" presStyleCnt="0">
        <dgm:presLayoutVars>
          <dgm:chMax val="3"/>
          <dgm:animLvl val="lvl"/>
          <dgm:resizeHandles val="exact"/>
        </dgm:presLayoutVars>
      </dgm:prSet>
      <dgm:spPr/>
    </dgm:pt>
    <dgm:pt modelId="{6368D820-5AD8-4F2A-B4DE-28FC7FDF0DB0}" type="pres">
      <dgm:prSet presAssocID="{82157769-FA30-4FC0-B527-F19CF19583B8}" presName="gear1" presStyleLbl="node1" presStyleIdx="0" presStyleCnt="3">
        <dgm:presLayoutVars>
          <dgm:chMax val="1"/>
          <dgm:bulletEnabled val="1"/>
        </dgm:presLayoutVars>
      </dgm:prSet>
      <dgm:spPr/>
      <dgm:t>
        <a:bodyPr/>
        <a:lstStyle/>
        <a:p>
          <a:endParaRPr lang="zh-CN" altLang="en-US"/>
        </a:p>
      </dgm:t>
    </dgm:pt>
    <dgm:pt modelId="{BA71DA7B-4ADC-45FD-94AE-2AF38C05DBBD}" type="pres">
      <dgm:prSet presAssocID="{82157769-FA30-4FC0-B527-F19CF19583B8}" presName="gear1srcNode" presStyleLbl="node1" presStyleIdx="0" presStyleCnt="3"/>
      <dgm:spPr/>
      <dgm:t>
        <a:bodyPr/>
        <a:lstStyle/>
        <a:p>
          <a:endParaRPr lang="zh-CN" altLang="en-US"/>
        </a:p>
      </dgm:t>
    </dgm:pt>
    <dgm:pt modelId="{5092BCAC-A2CB-44BD-9220-7CF9BEBB4B85}" type="pres">
      <dgm:prSet presAssocID="{82157769-FA30-4FC0-B527-F19CF19583B8}" presName="gear1dstNode" presStyleLbl="node1" presStyleIdx="0" presStyleCnt="3"/>
      <dgm:spPr/>
      <dgm:t>
        <a:bodyPr/>
        <a:lstStyle/>
        <a:p>
          <a:endParaRPr lang="zh-CN" altLang="en-US"/>
        </a:p>
      </dgm:t>
    </dgm:pt>
    <dgm:pt modelId="{F0166E2C-B433-48D7-90C8-02B35E28474A}" type="pres">
      <dgm:prSet presAssocID="{F1141A63-9253-4743-9491-451D34B0CF7D}" presName="gear2" presStyleLbl="node1" presStyleIdx="1" presStyleCnt="3">
        <dgm:presLayoutVars>
          <dgm:chMax val="1"/>
          <dgm:bulletEnabled val="1"/>
        </dgm:presLayoutVars>
      </dgm:prSet>
      <dgm:spPr/>
      <dgm:t>
        <a:bodyPr/>
        <a:lstStyle/>
        <a:p>
          <a:endParaRPr lang="zh-CN" altLang="en-US"/>
        </a:p>
      </dgm:t>
    </dgm:pt>
    <dgm:pt modelId="{F0082462-8013-4A1B-AB09-EC713C62459C}" type="pres">
      <dgm:prSet presAssocID="{F1141A63-9253-4743-9491-451D34B0CF7D}" presName="gear2srcNode" presStyleLbl="node1" presStyleIdx="1" presStyleCnt="3"/>
      <dgm:spPr/>
      <dgm:t>
        <a:bodyPr/>
        <a:lstStyle/>
        <a:p>
          <a:endParaRPr lang="zh-CN" altLang="en-US"/>
        </a:p>
      </dgm:t>
    </dgm:pt>
    <dgm:pt modelId="{83363E6B-ABBE-45A8-9EAC-8637A57C8DCF}" type="pres">
      <dgm:prSet presAssocID="{F1141A63-9253-4743-9491-451D34B0CF7D}" presName="gear2dstNode" presStyleLbl="node1" presStyleIdx="1" presStyleCnt="3"/>
      <dgm:spPr/>
      <dgm:t>
        <a:bodyPr/>
        <a:lstStyle/>
        <a:p>
          <a:endParaRPr lang="zh-CN" altLang="en-US"/>
        </a:p>
      </dgm:t>
    </dgm:pt>
    <dgm:pt modelId="{FDCDF4E3-E341-4243-A61A-ABF4F7FFF44A}" type="pres">
      <dgm:prSet presAssocID="{671512AD-8D9C-411B-97F4-A17909131C6C}" presName="gear3" presStyleLbl="node1" presStyleIdx="2" presStyleCnt="3"/>
      <dgm:spPr/>
      <dgm:t>
        <a:bodyPr/>
        <a:lstStyle/>
        <a:p>
          <a:endParaRPr lang="zh-CN" altLang="en-US"/>
        </a:p>
      </dgm:t>
    </dgm:pt>
    <dgm:pt modelId="{6E3EE91E-C4EF-43CA-A031-0E5ECB0A3E96}" type="pres">
      <dgm:prSet presAssocID="{671512AD-8D9C-411B-97F4-A17909131C6C}" presName="gear3tx" presStyleLbl="node1" presStyleIdx="2" presStyleCnt="3">
        <dgm:presLayoutVars>
          <dgm:chMax val="1"/>
          <dgm:bulletEnabled val="1"/>
        </dgm:presLayoutVars>
      </dgm:prSet>
      <dgm:spPr/>
      <dgm:t>
        <a:bodyPr/>
        <a:lstStyle/>
        <a:p>
          <a:endParaRPr lang="zh-CN" altLang="en-US"/>
        </a:p>
      </dgm:t>
    </dgm:pt>
    <dgm:pt modelId="{88F1857E-6AC7-41FA-9AC8-F5C86487EB98}" type="pres">
      <dgm:prSet presAssocID="{671512AD-8D9C-411B-97F4-A17909131C6C}" presName="gear3srcNode" presStyleLbl="node1" presStyleIdx="2" presStyleCnt="3"/>
      <dgm:spPr/>
      <dgm:t>
        <a:bodyPr/>
        <a:lstStyle/>
        <a:p>
          <a:endParaRPr lang="zh-CN" altLang="en-US"/>
        </a:p>
      </dgm:t>
    </dgm:pt>
    <dgm:pt modelId="{39D17B09-BB7C-4911-80FE-58F5BA143928}" type="pres">
      <dgm:prSet presAssocID="{671512AD-8D9C-411B-97F4-A17909131C6C}" presName="gear3dstNode" presStyleLbl="node1" presStyleIdx="2" presStyleCnt="3"/>
      <dgm:spPr/>
      <dgm:t>
        <a:bodyPr/>
        <a:lstStyle/>
        <a:p>
          <a:endParaRPr lang="zh-CN" altLang="en-US"/>
        </a:p>
      </dgm:t>
    </dgm:pt>
    <dgm:pt modelId="{C1BE1843-8220-4F59-A573-1DE4279AB09C}" type="pres">
      <dgm:prSet presAssocID="{5C5B8929-AD1B-40F9-B0CA-DFF3956BCFA4}" presName="connector1" presStyleLbl="sibTrans2D1" presStyleIdx="0" presStyleCnt="3"/>
      <dgm:spPr/>
      <dgm:t>
        <a:bodyPr/>
        <a:lstStyle/>
        <a:p>
          <a:endParaRPr lang="zh-CN" altLang="en-US"/>
        </a:p>
      </dgm:t>
    </dgm:pt>
    <dgm:pt modelId="{14D33AD9-02A7-4925-87F6-7BE2B7DC7EBD}" type="pres">
      <dgm:prSet presAssocID="{3E45E9DD-D063-4A1D-8C93-0D860F1C9446}" presName="connector2" presStyleLbl="sibTrans2D1" presStyleIdx="1" presStyleCnt="3"/>
      <dgm:spPr/>
      <dgm:t>
        <a:bodyPr/>
        <a:lstStyle/>
        <a:p>
          <a:endParaRPr lang="zh-CN" altLang="en-US"/>
        </a:p>
      </dgm:t>
    </dgm:pt>
    <dgm:pt modelId="{3FED63FC-B29E-41B4-90BF-69AB67019CB1}" type="pres">
      <dgm:prSet presAssocID="{A85E1A8A-7879-4E86-A04B-71A9351C60EC}" presName="connector3" presStyleLbl="sibTrans2D1" presStyleIdx="2" presStyleCnt="3"/>
      <dgm:spPr/>
      <dgm:t>
        <a:bodyPr/>
        <a:lstStyle/>
        <a:p>
          <a:endParaRPr lang="zh-CN" altLang="en-US"/>
        </a:p>
      </dgm:t>
    </dgm:pt>
  </dgm:ptLst>
  <dgm:cxnLst>
    <dgm:cxn modelId="{6149306D-F739-4D12-88CE-54CFC306C075}" type="presOf" srcId="{3E45E9DD-D063-4A1D-8C93-0D860F1C9446}" destId="{14D33AD9-02A7-4925-87F6-7BE2B7DC7EBD}" srcOrd="0" destOrd="0" presId="urn:microsoft.com/office/officeart/2005/8/layout/gear1"/>
    <dgm:cxn modelId="{58834845-B646-4147-9965-7EAABC25E6CC}" type="presOf" srcId="{82157769-FA30-4FC0-B527-F19CF19583B8}" destId="{BA71DA7B-4ADC-45FD-94AE-2AF38C05DBBD}" srcOrd="1" destOrd="0" presId="urn:microsoft.com/office/officeart/2005/8/layout/gear1"/>
    <dgm:cxn modelId="{5FB51FBB-9651-4B37-A2B6-E6C4F0747A12}" type="presOf" srcId="{A85E1A8A-7879-4E86-A04B-71A9351C60EC}" destId="{3FED63FC-B29E-41B4-90BF-69AB67019CB1}" srcOrd="0" destOrd="0" presId="urn:microsoft.com/office/officeart/2005/8/layout/gear1"/>
    <dgm:cxn modelId="{619ABE74-439B-484F-984C-DA039E4163CC}" type="presOf" srcId="{82157769-FA30-4FC0-B527-F19CF19583B8}" destId="{6368D820-5AD8-4F2A-B4DE-28FC7FDF0DB0}" srcOrd="0" destOrd="0" presId="urn:microsoft.com/office/officeart/2005/8/layout/gear1"/>
    <dgm:cxn modelId="{9F0D1848-07C6-4D71-BE5A-937B1644F670}" srcId="{CCAC802E-7D66-4FA5-BAA0-59F0AD2C3FD1}" destId="{F1141A63-9253-4743-9491-451D34B0CF7D}" srcOrd="1" destOrd="0" parTransId="{AA391DFC-CB33-40A1-A752-C665AB4D36D7}" sibTransId="{3E45E9DD-D063-4A1D-8C93-0D860F1C9446}"/>
    <dgm:cxn modelId="{EB2C6498-12BC-42C2-B43C-D65B07D5A7B6}" type="presOf" srcId="{5C5B8929-AD1B-40F9-B0CA-DFF3956BCFA4}" destId="{C1BE1843-8220-4F59-A573-1DE4279AB09C}" srcOrd="0" destOrd="0" presId="urn:microsoft.com/office/officeart/2005/8/layout/gear1"/>
    <dgm:cxn modelId="{E68BAD8F-3D78-4116-AFE9-1EAA30E9DAC3}" type="presOf" srcId="{671512AD-8D9C-411B-97F4-A17909131C6C}" destId="{39D17B09-BB7C-4911-80FE-58F5BA143928}" srcOrd="3" destOrd="0" presId="urn:microsoft.com/office/officeart/2005/8/layout/gear1"/>
    <dgm:cxn modelId="{C4A8306E-696D-4A30-8A40-0701A4805B3D}" srcId="{CCAC802E-7D66-4FA5-BAA0-59F0AD2C3FD1}" destId="{82157769-FA30-4FC0-B527-F19CF19583B8}" srcOrd="0" destOrd="0" parTransId="{F97B3A16-6B40-407A-94DD-D0A94D209444}" sibTransId="{5C5B8929-AD1B-40F9-B0CA-DFF3956BCFA4}"/>
    <dgm:cxn modelId="{63D3F7F9-6C58-4E90-8B88-0991CB539B23}" type="presOf" srcId="{F1141A63-9253-4743-9491-451D34B0CF7D}" destId="{F0166E2C-B433-48D7-90C8-02B35E28474A}" srcOrd="0" destOrd="0" presId="urn:microsoft.com/office/officeart/2005/8/layout/gear1"/>
    <dgm:cxn modelId="{F5B7B413-60DC-4979-8CA5-1AD1492F4FCE}" type="presOf" srcId="{F1141A63-9253-4743-9491-451D34B0CF7D}" destId="{83363E6B-ABBE-45A8-9EAC-8637A57C8DCF}" srcOrd="2" destOrd="0" presId="urn:microsoft.com/office/officeart/2005/8/layout/gear1"/>
    <dgm:cxn modelId="{C82F5B76-4186-419C-B3DA-5C6C91C4965F}" type="presOf" srcId="{671512AD-8D9C-411B-97F4-A17909131C6C}" destId="{88F1857E-6AC7-41FA-9AC8-F5C86487EB98}" srcOrd="2" destOrd="0" presId="urn:microsoft.com/office/officeart/2005/8/layout/gear1"/>
    <dgm:cxn modelId="{E7E86DB4-062B-4E30-BC04-6EEEF8E6AC5A}" srcId="{CCAC802E-7D66-4FA5-BAA0-59F0AD2C3FD1}" destId="{671512AD-8D9C-411B-97F4-A17909131C6C}" srcOrd="2" destOrd="0" parTransId="{91FF9BF9-2391-43E6-BEA5-292026516317}" sibTransId="{A85E1A8A-7879-4E86-A04B-71A9351C60EC}"/>
    <dgm:cxn modelId="{C5A2DC18-5E5B-4C00-AA8D-19B1E2163DBD}" type="presOf" srcId="{82157769-FA30-4FC0-B527-F19CF19583B8}" destId="{5092BCAC-A2CB-44BD-9220-7CF9BEBB4B85}" srcOrd="2" destOrd="0" presId="urn:microsoft.com/office/officeart/2005/8/layout/gear1"/>
    <dgm:cxn modelId="{CC0632C3-9C34-482E-ADDB-3DECD529CE6A}" type="presOf" srcId="{671512AD-8D9C-411B-97F4-A17909131C6C}" destId="{FDCDF4E3-E341-4243-A61A-ABF4F7FFF44A}" srcOrd="0" destOrd="0" presId="urn:microsoft.com/office/officeart/2005/8/layout/gear1"/>
    <dgm:cxn modelId="{C8CD8763-E291-4A78-95E4-F517EE733F43}" type="presOf" srcId="{F1141A63-9253-4743-9491-451D34B0CF7D}" destId="{F0082462-8013-4A1B-AB09-EC713C62459C}" srcOrd="1" destOrd="0" presId="urn:microsoft.com/office/officeart/2005/8/layout/gear1"/>
    <dgm:cxn modelId="{E43E04A2-6583-44E6-BAD3-C901BCB824D1}" type="presOf" srcId="{671512AD-8D9C-411B-97F4-A17909131C6C}" destId="{6E3EE91E-C4EF-43CA-A031-0E5ECB0A3E96}" srcOrd="1" destOrd="0" presId="urn:microsoft.com/office/officeart/2005/8/layout/gear1"/>
    <dgm:cxn modelId="{B6223F44-9CE2-49B8-8A69-ECC0CDBE3D8B}" type="presOf" srcId="{CCAC802E-7D66-4FA5-BAA0-59F0AD2C3FD1}" destId="{79C67644-734E-4F92-B317-D960DCB26B39}" srcOrd="0" destOrd="0" presId="urn:microsoft.com/office/officeart/2005/8/layout/gear1"/>
    <dgm:cxn modelId="{6EC9E3ED-7EB6-449A-857C-DEFDE14D2943}" type="presParOf" srcId="{79C67644-734E-4F92-B317-D960DCB26B39}" destId="{6368D820-5AD8-4F2A-B4DE-28FC7FDF0DB0}" srcOrd="0" destOrd="0" presId="urn:microsoft.com/office/officeart/2005/8/layout/gear1"/>
    <dgm:cxn modelId="{0F9EC9BC-3B20-4E50-A679-F4855275BECE}" type="presParOf" srcId="{79C67644-734E-4F92-B317-D960DCB26B39}" destId="{BA71DA7B-4ADC-45FD-94AE-2AF38C05DBBD}" srcOrd="1" destOrd="0" presId="urn:microsoft.com/office/officeart/2005/8/layout/gear1"/>
    <dgm:cxn modelId="{A4DD66D9-E68A-4090-B1E7-947B2463785D}" type="presParOf" srcId="{79C67644-734E-4F92-B317-D960DCB26B39}" destId="{5092BCAC-A2CB-44BD-9220-7CF9BEBB4B85}" srcOrd="2" destOrd="0" presId="urn:microsoft.com/office/officeart/2005/8/layout/gear1"/>
    <dgm:cxn modelId="{60C56D24-BD66-481B-9A4F-257E24963B51}" type="presParOf" srcId="{79C67644-734E-4F92-B317-D960DCB26B39}" destId="{F0166E2C-B433-48D7-90C8-02B35E28474A}" srcOrd="3" destOrd="0" presId="urn:microsoft.com/office/officeart/2005/8/layout/gear1"/>
    <dgm:cxn modelId="{5809B6BA-A886-4D0F-8B6E-99CA90906E13}" type="presParOf" srcId="{79C67644-734E-4F92-B317-D960DCB26B39}" destId="{F0082462-8013-4A1B-AB09-EC713C62459C}" srcOrd="4" destOrd="0" presId="urn:microsoft.com/office/officeart/2005/8/layout/gear1"/>
    <dgm:cxn modelId="{F9F5D6AD-4CE1-4F1E-8214-D9B603425266}" type="presParOf" srcId="{79C67644-734E-4F92-B317-D960DCB26B39}" destId="{83363E6B-ABBE-45A8-9EAC-8637A57C8DCF}" srcOrd="5" destOrd="0" presId="urn:microsoft.com/office/officeart/2005/8/layout/gear1"/>
    <dgm:cxn modelId="{88C27E0A-B95F-4F2B-8C74-EC393F8DFF4B}" type="presParOf" srcId="{79C67644-734E-4F92-B317-D960DCB26B39}" destId="{FDCDF4E3-E341-4243-A61A-ABF4F7FFF44A}" srcOrd="6" destOrd="0" presId="urn:microsoft.com/office/officeart/2005/8/layout/gear1"/>
    <dgm:cxn modelId="{E76934BB-7215-4437-ACD9-66BF3E3658CB}" type="presParOf" srcId="{79C67644-734E-4F92-B317-D960DCB26B39}" destId="{6E3EE91E-C4EF-43CA-A031-0E5ECB0A3E96}" srcOrd="7" destOrd="0" presId="urn:microsoft.com/office/officeart/2005/8/layout/gear1"/>
    <dgm:cxn modelId="{F669C0CE-BBCA-4F76-A0FA-2544CECB6265}" type="presParOf" srcId="{79C67644-734E-4F92-B317-D960DCB26B39}" destId="{88F1857E-6AC7-41FA-9AC8-F5C86487EB98}" srcOrd="8" destOrd="0" presId="urn:microsoft.com/office/officeart/2005/8/layout/gear1"/>
    <dgm:cxn modelId="{C781922B-7CB2-4EFA-B6FF-6822FB8FA300}" type="presParOf" srcId="{79C67644-734E-4F92-B317-D960DCB26B39}" destId="{39D17B09-BB7C-4911-80FE-58F5BA143928}" srcOrd="9" destOrd="0" presId="urn:microsoft.com/office/officeart/2005/8/layout/gear1"/>
    <dgm:cxn modelId="{AA309183-B80A-420D-B552-F7E011C34A16}" type="presParOf" srcId="{79C67644-734E-4F92-B317-D960DCB26B39}" destId="{C1BE1843-8220-4F59-A573-1DE4279AB09C}" srcOrd="10" destOrd="0" presId="urn:microsoft.com/office/officeart/2005/8/layout/gear1"/>
    <dgm:cxn modelId="{1384D88A-0F9E-4BEB-93CA-DF1D4FEBE88D}" type="presParOf" srcId="{79C67644-734E-4F92-B317-D960DCB26B39}" destId="{14D33AD9-02A7-4925-87F6-7BE2B7DC7EBD}" srcOrd="11" destOrd="0" presId="urn:microsoft.com/office/officeart/2005/8/layout/gear1"/>
    <dgm:cxn modelId="{20ECC51C-1D17-4B19-A429-A0F7EE2D9462}" type="presParOf" srcId="{79C67644-734E-4F92-B317-D960DCB26B39}" destId="{3FED63FC-B29E-41B4-90BF-69AB67019CB1}"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83DDB0-FFFC-421A-84B4-C7543C8AB8D8}" type="doc">
      <dgm:prSet loTypeId="urn:microsoft.com/office/officeart/2005/8/layout/radial3" loCatId="relationship" qsTypeId="urn:microsoft.com/office/officeart/2005/8/quickstyle/simple2" qsCatId="simple" csTypeId="urn:microsoft.com/office/officeart/2005/8/colors/accent6_2" csCatId="accent6" phldr="1"/>
      <dgm:spPr/>
      <dgm:t>
        <a:bodyPr/>
        <a:lstStyle/>
        <a:p>
          <a:endParaRPr lang="zh-CN" altLang="en-US"/>
        </a:p>
      </dgm:t>
    </dgm:pt>
    <dgm:pt modelId="{D342EEA9-3008-46A9-8948-55C3DC830763}">
      <dgm:prSet phldrT="[文本]" custT="1"/>
      <dgm:spPr>
        <a:solidFill>
          <a:schemeClr val="tx2"/>
        </a:solidFill>
      </dgm:spPr>
      <dgm:t>
        <a:bodyPr/>
        <a:lstStyle/>
        <a:p>
          <a:r>
            <a:rPr lang="en-US" altLang="zh-CN" sz="4400" b="1" dirty="0">
              <a:solidFill>
                <a:schemeClr val="bg1"/>
              </a:solidFill>
              <a:latin typeface="微软雅黑" panose="020B0503020204020204" pitchFamily="34" charset="-122"/>
              <a:ea typeface="微软雅黑" panose="020B0503020204020204" pitchFamily="34" charset="-122"/>
            </a:rPr>
            <a:t>KEY</a:t>
          </a:r>
          <a:endParaRPr lang="zh-CN" altLang="en-US" sz="4400" b="1" dirty="0">
            <a:solidFill>
              <a:schemeClr val="bg1"/>
            </a:solidFill>
            <a:latin typeface="微软雅黑" panose="020B0503020204020204" pitchFamily="34" charset="-122"/>
            <a:ea typeface="微软雅黑" panose="020B0503020204020204" pitchFamily="34" charset="-122"/>
          </a:endParaRPr>
        </a:p>
      </dgm:t>
    </dgm:pt>
    <dgm:pt modelId="{A64E8D7D-3065-4FE7-8E20-DD520E54FCE9}" type="parTrans" cxnId="{921F3575-9FF5-4B8B-B287-4BE27550C9F6}">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A5E27833-193F-4628-831C-E0E6D17F8419}" type="sibTrans" cxnId="{921F3575-9FF5-4B8B-B287-4BE27550C9F6}">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9AAE508E-65E7-4A26-BBE9-9664F53BD1A3}">
      <dgm:prSet phldrT="[文本]" custT="1"/>
      <dgm:spPr>
        <a:solidFill>
          <a:schemeClr val="accent1">
            <a:alpha val="58000"/>
          </a:schemeClr>
        </a:solidFill>
        <a:ln w="25400">
          <a:solidFill>
            <a:schemeClr val="bg1"/>
          </a:solidFill>
        </a:ln>
      </dgm:spPr>
      <dgm: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dgm:t>
    </dgm:pt>
    <dgm:pt modelId="{0CF693AF-AE1C-4EEA-8A36-AF3C2CF71615}" type="parTrans" cxnId="{C6D616C0-09DB-4480-B291-577637981E1C}">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318AAB6C-9CFF-4BAB-B583-3C023C519115}" type="sibTrans" cxnId="{C6D616C0-09DB-4480-B291-577637981E1C}">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B4161527-E84E-41BD-A4B7-4E1DA59F33CB}">
      <dgm:prSet phldrT="[文本]" custT="1"/>
      <dgm:spPr>
        <a:solidFill>
          <a:schemeClr val="accent1">
            <a:alpha val="58000"/>
          </a:schemeClr>
        </a:solidFill>
        <a:ln w="25400">
          <a:solidFill>
            <a:schemeClr val="bg1"/>
          </a:solidFill>
        </a:ln>
      </dgm:spPr>
      <dgm:t>
        <a:bodyPr/>
        <a:lstStyle/>
        <a:p>
          <a:r>
            <a:rPr lang="en-US" altLang="zh-CN" sz="3600" b="1">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dgm:t>
    </dgm:pt>
    <dgm:pt modelId="{8256A881-69AB-413C-B434-0D7CEC680480}" type="parTrans" cxnId="{F1912C94-8C0D-4066-BDF3-30C467701474}">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9E1C6026-2845-461A-8792-8521FFBCDD58}" type="sibTrans" cxnId="{F1912C94-8C0D-4066-BDF3-30C467701474}">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8B009DC1-72EC-404D-9926-5E7E3416BD84}">
      <dgm:prSet phldrT="[文本]" custT="1"/>
      <dgm:spPr>
        <a:solidFill>
          <a:schemeClr val="accent1">
            <a:alpha val="58000"/>
          </a:schemeClr>
        </a:solidFill>
        <a:ln w="25400">
          <a:solidFill>
            <a:schemeClr val="bg1"/>
          </a:solidFill>
        </a:ln>
      </dgm:spPr>
      <dgm:t>
        <a:bodyPr/>
        <a:lstStyle/>
        <a:p>
          <a:r>
            <a:rPr lang="en-US" altLang="zh-CN" sz="3600" b="1">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dgm:t>
    </dgm:pt>
    <dgm:pt modelId="{4A0B23F6-16E5-462A-B315-2CEFE501216F}" type="parTrans" cxnId="{D66F7C91-02FD-4F20-BA34-A658803B6932}">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C6C04511-4745-4D33-B364-AA1ED32DB459}" type="sibTrans" cxnId="{D66F7C91-02FD-4F20-BA34-A658803B6932}">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3CE9ACC0-15AF-4FA0-9590-293316F797D1}">
      <dgm:prSet phldrT="[文本]" custT="1"/>
      <dgm:spPr>
        <a:solidFill>
          <a:schemeClr val="accent1">
            <a:alpha val="58000"/>
          </a:schemeClr>
        </a:solidFill>
        <a:ln w="25400">
          <a:solidFill>
            <a:schemeClr val="bg1"/>
          </a:solidFill>
        </a:ln>
      </dgm:spPr>
      <dgm: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dgm:t>
    </dgm:pt>
    <dgm:pt modelId="{66CBCEA7-F3EF-4407-A363-1D8DA5744E7C}" type="parTrans" cxnId="{0A747376-1689-490A-AB90-2DB5850FFE6D}">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30A70413-6653-4CD3-8C54-55D024050C72}" type="sibTrans" cxnId="{0A747376-1689-490A-AB90-2DB5850FFE6D}">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8037B6EF-DBAC-4B62-9FCE-202C0DB198C2}">
      <dgm:prSet custT="1"/>
      <dgm:spPr>
        <a:solidFill>
          <a:schemeClr val="accent1">
            <a:alpha val="58000"/>
          </a:schemeClr>
        </a:solidFill>
        <a:ln w="25400">
          <a:solidFill>
            <a:schemeClr val="bg1"/>
          </a:solidFill>
        </a:ln>
      </dgm:spPr>
      <dgm: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dgm:t>
    </dgm:pt>
    <dgm:pt modelId="{BF73AD58-3351-4584-9986-691532F16E24}" type="parTrans" cxnId="{4559307C-E1F3-4982-9FC2-69A2132AEF1A}">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18ACCFC0-9C42-44A7-B1D3-03D88BA56566}" type="sibTrans" cxnId="{4559307C-E1F3-4982-9FC2-69A2132AEF1A}">
      <dgm:prSet/>
      <dgm:spPr/>
      <dgm:t>
        <a:bodyPr/>
        <a:lstStyle/>
        <a:p>
          <a:endParaRPr lang="zh-CN" altLang="en-US" b="1">
            <a:solidFill>
              <a:schemeClr val="bg1"/>
            </a:solidFill>
            <a:latin typeface="微软雅黑" panose="020B0503020204020204" pitchFamily="34" charset="-122"/>
            <a:ea typeface="微软雅黑" panose="020B0503020204020204" pitchFamily="34" charset="-122"/>
          </a:endParaRPr>
        </a:p>
      </dgm:t>
    </dgm:pt>
    <dgm:pt modelId="{48A7916B-E5EA-45F2-A813-42386DED29FA}" type="pres">
      <dgm:prSet presAssocID="{5883DDB0-FFFC-421A-84B4-C7543C8AB8D8}" presName="composite" presStyleCnt="0">
        <dgm:presLayoutVars>
          <dgm:chMax val="1"/>
          <dgm:dir/>
          <dgm:resizeHandles val="exact"/>
        </dgm:presLayoutVars>
      </dgm:prSet>
      <dgm:spPr/>
      <dgm:t>
        <a:bodyPr/>
        <a:lstStyle/>
        <a:p>
          <a:endParaRPr lang="zh-CN" altLang="en-US"/>
        </a:p>
      </dgm:t>
    </dgm:pt>
    <dgm:pt modelId="{4A6EA6EA-5557-4CE0-813B-DDDFD47ACC6B}" type="pres">
      <dgm:prSet presAssocID="{5883DDB0-FFFC-421A-84B4-C7543C8AB8D8}" presName="radial" presStyleCnt="0">
        <dgm:presLayoutVars>
          <dgm:animLvl val="ctr"/>
        </dgm:presLayoutVars>
      </dgm:prSet>
      <dgm:spPr/>
    </dgm:pt>
    <dgm:pt modelId="{34473798-D318-4CF4-9B69-47E26231E92D}" type="pres">
      <dgm:prSet presAssocID="{D342EEA9-3008-46A9-8948-55C3DC830763}" presName="centerShape" presStyleLbl="vennNode1" presStyleIdx="0" presStyleCnt="6"/>
      <dgm:spPr/>
      <dgm:t>
        <a:bodyPr/>
        <a:lstStyle/>
        <a:p>
          <a:endParaRPr lang="zh-CN" altLang="en-US"/>
        </a:p>
      </dgm:t>
    </dgm:pt>
    <dgm:pt modelId="{D5E50F5B-6F57-489D-B1A4-5A1970BAAF4C}" type="pres">
      <dgm:prSet presAssocID="{9AAE508E-65E7-4A26-BBE9-9664F53BD1A3}" presName="node" presStyleLbl="vennNode1" presStyleIdx="1" presStyleCnt="6">
        <dgm:presLayoutVars>
          <dgm:bulletEnabled val="1"/>
        </dgm:presLayoutVars>
      </dgm:prSet>
      <dgm:spPr/>
      <dgm:t>
        <a:bodyPr/>
        <a:lstStyle/>
        <a:p>
          <a:endParaRPr lang="zh-CN" altLang="en-US"/>
        </a:p>
      </dgm:t>
    </dgm:pt>
    <dgm:pt modelId="{98605A76-6266-4548-A1E7-879E73EB9877}" type="pres">
      <dgm:prSet presAssocID="{B4161527-E84E-41BD-A4B7-4E1DA59F33CB}" presName="node" presStyleLbl="vennNode1" presStyleIdx="2" presStyleCnt="6">
        <dgm:presLayoutVars>
          <dgm:bulletEnabled val="1"/>
        </dgm:presLayoutVars>
      </dgm:prSet>
      <dgm:spPr/>
      <dgm:t>
        <a:bodyPr/>
        <a:lstStyle/>
        <a:p>
          <a:endParaRPr lang="zh-CN" altLang="en-US"/>
        </a:p>
      </dgm:t>
    </dgm:pt>
    <dgm:pt modelId="{11D08A07-D65B-4FB4-875D-89F15ABCDB4D}" type="pres">
      <dgm:prSet presAssocID="{8B009DC1-72EC-404D-9926-5E7E3416BD84}" presName="node" presStyleLbl="vennNode1" presStyleIdx="3" presStyleCnt="6">
        <dgm:presLayoutVars>
          <dgm:bulletEnabled val="1"/>
        </dgm:presLayoutVars>
      </dgm:prSet>
      <dgm:spPr/>
      <dgm:t>
        <a:bodyPr/>
        <a:lstStyle/>
        <a:p>
          <a:endParaRPr lang="zh-CN" altLang="en-US"/>
        </a:p>
      </dgm:t>
    </dgm:pt>
    <dgm:pt modelId="{D3447B3E-3C71-4C1A-9739-42F66D00DB68}" type="pres">
      <dgm:prSet presAssocID="{3CE9ACC0-15AF-4FA0-9590-293316F797D1}" presName="node" presStyleLbl="vennNode1" presStyleIdx="4" presStyleCnt="6">
        <dgm:presLayoutVars>
          <dgm:bulletEnabled val="1"/>
        </dgm:presLayoutVars>
      </dgm:prSet>
      <dgm:spPr/>
      <dgm:t>
        <a:bodyPr/>
        <a:lstStyle/>
        <a:p>
          <a:endParaRPr lang="zh-CN" altLang="en-US"/>
        </a:p>
      </dgm:t>
    </dgm:pt>
    <dgm:pt modelId="{8E771D08-D924-4A08-9181-D3815A065757}" type="pres">
      <dgm:prSet presAssocID="{8037B6EF-DBAC-4B62-9FCE-202C0DB198C2}" presName="node" presStyleLbl="vennNode1" presStyleIdx="5" presStyleCnt="6">
        <dgm:presLayoutVars>
          <dgm:bulletEnabled val="1"/>
        </dgm:presLayoutVars>
      </dgm:prSet>
      <dgm:spPr/>
      <dgm:t>
        <a:bodyPr/>
        <a:lstStyle/>
        <a:p>
          <a:endParaRPr lang="zh-CN" altLang="en-US"/>
        </a:p>
      </dgm:t>
    </dgm:pt>
  </dgm:ptLst>
  <dgm:cxnLst>
    <dgm:cxn modelId="{0A747376-1689-490A-AB90-2DB5850FFE6D}" srcId="{D342EEA9-3008-46A9-8948-55C3DC830763}" destId="{3CE9ACC0-15AF-4FA0-9590-293316F797D1}" srcOrd="3" destOrd="0" parTransId="{66CBCEA7-F3EF-4407-A363-1D8DA5744E7C}" sibTransId="{30A70413-6653-4CD3-8C54-55D024050C72}"/>
    <dgm:cxn modelId="{F7143FF4-11E9-4982-A07E-19A6AD711C95}" type="presOf" srcId="{8B009DC1-72EC-404D-9926-5E7E3416BD84}" destId="{11D08A07-D65B-4FB4-875D-89F15ABCDB4D}" srcOrd="0" destOrd="0" presId="urn:microsoft.com/office/officeart/2005/8/layout/radial3"/>
    <dgm:cxn modelId="{29106DE4-A892-4B45-A370-BFBF964FD985}" type="presOf" srcId="{9AAE508E-65E7-4A26-BBE9-9664F53BD1A3}" destId="{D5E50F5B-6F57-489D-B1A4-5A1970BAAF4C}" srcOrd="0" destOrd="0" presId="urn:microsoft.com/office/officeart/2005/8/layout/radial3"/>
    <dgm:cxn modelId="{4559307C-E1F3-4982-9FC2-69A2132AEF1A}" srcId="{D342EEA9-3008-46A9-8948-55C3DC830763}" destId="{8037B6EF-DBAC-4B62-9FCE-202C0DB198C2}" srcOrd="4" destOrd="0" parTransId="{BF73AD58-3351-4584-9986-691532F16E24}" sibTransId="{18ACCFC0-9C42-44A7-B1D3-03D88BA56566}"/>
    <dgm:cxn modelId="{B53AD0D5-DFE0-41C4-B79D-CC40A04C5570}" type="presOf" srcId="{8037B6EF-DBAC-4B62-9FCE-202C0DB198C2}" destId="{8E771D08-D924-4A08-9181-D3815A065757}" srcOrd="0" destOrd="0" presId="urn:microsoft.com/office/officeart/2005/8/layout/radial3"/>
    <dgm:cxn modelId="{921F3575-9FF5-4B8B-B287-4BE27550C9F6}" srcId="{5883DDB0-FFFC-421A-84B4-C7543C8AB8D8}" destId="{D342EEA9-3008-46A9-8948-55C3DC830763}" srcOrd="0" destOrd="0" parTransId="{A64E8D7D-3065-4FE7-8E20-DD520E54FCE9}" sibTransId="{A5E27833-193F-4628-831C-E0E6D17F8419}"/>
    <dgm:cxn modelId="{62497A19-4151-4235-9F80-9E2AAE4321DB}" type="presOf" srcId="{B4161527-E84E-41BD-A4B7-4E1DA59F33CB}" destId="{98605A76-6266-4548-A1E7-879E73EB9877}" srcOrd="0" destOrd="0" presId="urn:microsoft.com/office/officeart/2005/8/layout/radial3"/>
    <dgm:cxn modelId="{57CC86C2-4AF4-4A5B-AAF1-760495001D9D}" type="presOf" srcId="{3CE9ACC0-15AF-4FA0-9590-293316F797D1}" destId="{D3447B3E-3C71-4C1A-9739-42F66D00DB68}" srcOrd="0" destOrd="0" presId="urn:microsoft.com/office/officeart/2005/8/layout/radial3"/>
    <dgm:cxn modelId="{0632F790-BA97-424A-B048-A8E8848694D7}" type="presOf" srcId="{D342EEA9-3008-46A9-8948-55C3DC830763}" destId="{34473798-D318-4CF4-9B69-47E26231E92D}" srcOrd="0" destOrd="0" presId="urn:microsoft.com/office/officeart/2005/8/layout/radial3"/>
    <dgm:cxn modelId="{328BB155-8A46-4EC3-834B-426EB5C2F033}" type="presOf" srcId="{5883DDB0-FFFC-421A-84B4-C7543C8AB8D8}" destId="{48A7916B-E5EA-45F2-A813-42386DED29FA}" srcOrd="0" destOrd="0" presId="urn:microsoft.com/office/officeart/2005/8/layout/radial3"/>
    <dgm:cxn modelId="{F1912C94-8C0D-4066-BDF3-30C467701474}" srcId="{D342EEA9-3008-46A9-8948-55C3DC830763}" destId="{B4161527-E84E-41BD-A4B7-4E1DA59F33CB}" srcOrd="1" destOrd="0" parTransId="{8256A881-69AB-413C-B434-0D7CEC680480}" sibTransId="{9E1C6026-2845-461A-8792-8521FFBCDD58}"/>
    <dgm:cxn modelId="{C6D616C0-09DB-4480-B291-577637981E1C}" srcId="{D342EEA9-3008-46A9-8948-55C3DC830763}" destId="{9AAE508E-65E7-4A26-BBE9-9664F53BD1A3}" srcOrd="0" destOrd="0" parTransId="{0CF693AF-AE1C-4EEA-8A36-AF3C2CF71615}" sibTransId="{318AAB6C-9CFF-4BAB-B583-3C023C519115}"/>
    <dgm:cxn modelId="{D66F7C91-02FD-4F20-BA34-A658803B6932}" srcId="{D342EEA9-3008-46A9-8948-55C3DC830763}" destId="{8B009DC1-72EC-404D-9926-5E7E3416BD84}" srcOrd="2" destOrd="0" parTransId="{4A0B23F6-16E5-462A-B315-2CEFE501216F}" sibTransId="{C6C04511-4745-4D33-B364-AA1ED32DB459}"/>
    <dgm:cxn modelId="{52D48C98-E02D-4C78-BC1C-3F28981AF108}" type="presParOf" srcId="{48A7916B-E5EA-45F2-A813-42386DED29FA}" destId="{4A6EA6EA-5557-4CE0-813B-DDDFD47ACC6B}" srcOrd="0" destOrd="0" presId="urn:microsoft.com/office/officeart/2005/8/layout/radial3"/>
    <dgm:cxn modelId="{A94618CC-A2B3-4D8E-92B3-6DB5D25AFB00}" type="presParOf" srcId="{4A6EA6EA-5557-4CE0-813B-DDDFD47ACC6B}" destId="{34473798-D318-4CF4-9B69-47E26231E92D}" srcOrd="0" destOrd="0" presId="urn:microsoft.com/office/officeart/2005/8/layout/radial3"/>
    <dgm:cxn modelId="{72B01745-A78A-4781-8FC0-BEB4007EDFED}" type="presParOf" srcId="{4A6EA6EA-5557-4CE0-813B-DDDFD47ACC6B}" destId="{D5E50F5B-6F57-489D-B1A4-5A1970BAAF4C}" srcOrd="1" destOrd="0" presId="urn:microsoft.com/office/officeart/2005/8/layout/radial3"/>
    <dgm:cxn modelId="{89D018D8-4B6A-4429-93D4-067FE48A15DA}" type="presParOf" srcId="{4A6EA6EA-5557-4CE0-813B-DDDFD47ACC6B}" destId="{98605A76-6266-4548-A1E7-879E73EB9877}" srcOrd="2" destOrd="0" presId="urn:microsoft.com/office/officeart/2005/8/layout/radial3"/>
    <dgm:cxn modelId="{FFA0BA7B-C694-4B55-9072-71DF6802F1F6}" type="presParOf" srcId="{4A6EA6EA-5557-4CE0-813B-DDDFD47ACC6B}" destId="{11D08A07-D65B-4FB4-875D-89F15ABCDB4D}" srcOrd="3" destOrd="0" presId="urn:microsoft.com/office/officeart/2005/8/layout/radial3"/>
    <dgm:cxn modelId="{8DB845C4-E27A-417E-B8F1-FF04D2B590E8}" type="presParOf" srcId="{4A6EA6EA-5557-4CE0-813B-DDDFD47ACC6B}" destId="{D3447B3E-3C71-4C1A-9739-42F66D00DB68}" srcOrd="4" destOrd="0" presId="urn:microsoft.com/office/officeart/2005/8/layout/radial3"/>
    <dgm:cxn modelId="{C50334FE-EAED-479C-A4DE-8DCB281BE651}" type="presParOf" srcId="{4A6EA6EA-5557-4CE0-813B-DDDFD47ACC6B}" destId="{8E771D08-D924-4A08-9181-D3815A065757}"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8D820-5AD8-4F2A-B4DE-28FC7FDF0DB0}">
      <dsp:nvSpPr>
        <dsp:cNvPr id="0" name=""/>
        <dsp:cNvSpPr/>
      </dsp:nvSpPr>
      <dsp:spPr>
        <a:xfrm>
          <a:off x="1942470" y="1900858"/>
          <a:ext cx="2323272" cy="2323272"/>
        </a:xfrm>
        <a:prstGeom prst="gear9">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a:effectLst>
                <a:outerShdw blurRad="38100" dist="38100" dir="2700000" algn="tl">
                  <a:srgbClr val="000000">
                    <a:alpha val="43137"/>
                  </a:srgbClr>
                </a:outerShdw>
              </a:effectLst>
            </a:rPr>
            <a:t>关键词</a:t>
          </a:r>
        </a:p>
      </dsp:txBody>
      <dsp:txXfrm>
        <a:off x="2409551" y="2445073"/>
        <a:ext cx="1389110" cy="1194210"/>
      </dsp:txXfrm>
    </dsp:sp>
    <dsp:sp modelId="{F0166E2C-B433-48D7-90C8-02B35E28474A}">
      <dsp:nvSpPr>
        <dsp:cNvPr id="0" name=""/>
        <dsp:cNvSpPr/>
      </dsp:nvSpPr>
      <dsp:spPr>
        <a:xfrm>
          <a:off x="590748" y="1351721"/>
          <a:ext cx="1689652" cy="1689652"/>
        </a:xfrm>
        <a:prstGeom prst="gear6">
          <a:avLst/>
        </a:prstGeom>
        <a:solidFill>
          <a:schemeClr val="accent1">
            <a:shade val="80000"/>
            <a:hueOff val="411306"/>
            <a:satOff val="-37692"/>
            <a:lumOff val="1984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a:effectLst>
                <a:outerShdw blurRad="38100" dist="38100" dir="2700000" algn="tl">
                  <a:srgbClr val="000000">
                    <a:alpha val="43137"/>
                  </a:srgbClr>
                </a:outerShdw>
              </a:effectLst>
            </a:rPr>
            <a:t>关键词</a:t>
          </a:r>
          <a:endParaRPr lang="zh-CN" altLang="en-US" sz="2000" b="1" kern="1200" dirty="0">
            <a:effectLst>
              <a:outerShdw blurRad="38100" dist="38100" dir="2700000" algn="tl">
                <a:srgbClr val="000000">
                  <a:alpha val="43137"/>
                </a:srgbClr>
              </a:outerShdw>
            </a:effectLst>
          </a:endParaRPr>
        </a:p>
      </dsp:txBody>
      <dsp:txXfrm>
        <a:off x="1016123" y="1779667"/>
        <a:ext cx="838902" cy="833760"/>
      </dsp:txXfrm>
    </dsp:sp>
    <dsp:sp modelId="{FDCDF4E3-E341-4243-A61A-ABF4F7FFF44A}">
      <dsp:nvSpPr>
        <dsp:cNvPr id="0" name=""/>
        <dsp:cNvSpPr/>
      </dsp:nvSpPr>
      <dsp:spPr>
        <a:xfrm rot="20700000">
          <a:off x="1537126" y="186034"/>
          <a:ext cx="1655514" cy="1655514"/>
        </a:xfrm>
        <a:prstGeom prst="gear6">
          <a:avLst/>
        </a:prstGeom>
        <a:solidFill>
          <a:schemeClr val="accent1">
            <a:shade val="80000"/>
            <a:hueOff val="822611"/>
            <a:satOff val="-75385"/>
            <a:lumOff val="3969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a:effectLst>
                <a:outerShdw blurRad="38100" dist="38100" dir="2700000" algn="tl">
                  <a:srgbClr val="000000">
                    <a:alpha val="43137"/>
                  </a:srgbClr>
                </a:outerShdw>
              </a:effectLst>
            </a:rPr>
            <a:t>关键词</a:t>
          </a:r>
          <a:endParaRPr lang="zh-CN" altLang="en-US" sz="2000" b="1" kern="1200" dirty="0">
            <a:effectLst>
              <a:outerShdw blurRad="38100" dist="38100" dir="2700000" algn="tl">
                <a:srgbClr val="000000">
                  <a:alpha val="43137"/>
                </a:srgbClr>
              </a:outerShdw>
            </a:effectLst>
          </a:endParaRPr>
        </a:p>
      </dsp:txBody>
      <dsp:txXfrm rot="-20700000">
        <a:off x="1900229" y="549137"/>
        <a:ext cx="929308" cy="929308"/>
      </dsp:txXfrm>
    </dsp:sp>
    <dsp:sp modelId="{C1BE1843-8220-4F59-A573-1DE4279AB09C}">
      <dsp:nvSpPr>
        <dsp:cNvPr id="0" name=""/>
        <dsp:cNvSpPr/>
      </dsp:nvSpPr>
      <dsp:spPr>
        <a:xfrm>
          <a:off x="1764153" y="1550096"/>
          <a:ext cx="2973788" cy="2973788"/>
        </a:xfrm>
        <a:prstGeom prst="circularArrow">
          <a:avLst>
            <a:gd name="adj1" fmla="val 4688"/>
            <a:gd name="adj2" fmla="val 299029"/>
            <a:gd name="adj3" fmla="val 2516946"/>
            <a:gd name="adj4" fmla="val 15859598"/>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14D33AD9-02A7-4925-87F6-7BE2B7DC7EBD}">
      <dsp:nvSpPr>
        <dsp:cNvPr id="0" name=""/>
        <dsp:cNvSpPr/>
      </dsp:nvSpPr>
      <dsp:spPr>
        <a:xfrm>
          <a:off x="291514" y="977737"/>
          <a:ext cx="2160643" cy="2160643"/>
        </a:xfrm>
        <a:prstGeom prst="leftCircularArrow">
          <a:avLst>
            <a:gd name="adj1" fmla="val 6452"/>
            <a:gd name="adj2" fmla="val 429999"/>
            <a:gd name="adj3" fmla="val 10489124"/>
            <a:gd name="adj4" fmla="val 14837806"/>
            <a:gd name="adj5" fmla="val 7527"/>
          </a:avLst>
        </a:prstGeom>
        <a:solidFill>
          <a:schemeClr val="accent1">
            <a:shade val="90000"/>
            <a:hueOff val="416361"/>
            <a:satOff val="-37692"/>
            <a:lumOff val="19099"/>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3FED63FC-B29E-41B4-90BF-69AB67019CB1}">
      <dsp:nvSpPr>
        <dsp:cNvPr id="0" name=""/>
        <dsp:cNvSpPr/>
      </dsp:nvSpPr>
      <dsp:spPr>
        <a:xfrm>
          <a:off x="1154188" y="-176713"/>
          <a:ext cx="2329608" cy="2329608"/>
        </a:xfrm>
        <a:prstGeom prst="circularArrow">
          <a:avLst>
            <a:gd name="adj1" fmla="val 5984"/>
            <a:gd name="adj2" fmla="val 394124"/>
            <a:gd name="adj3" fmla="val 13313824"/>
            <a:gd name="adj4" fmla="val 10508221"/>
            <a:gd name="adj5" fmla="val 6981"/>
          </a:avLst>
        </a:prstGeom>
        <a:solidFill>
          <a:schemeClr val="accent1">
            <a:shade val="90000"/>
            <a:hueOff val="832722"/>
            <a:satOff val="-75385"/>
            <a:lumOff val="38198"/>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73798-D318-4CF4-9B69-47E26231E92D}">
      <dsp:nvSpPr>
        <dsp:cNvPr id="0" name=""/>
        <dsp:cNvSpPr/>
      </dsp:nvSpPr>
      <dsp:spPr>
        <a:xfrm>
          <a:off x="1646445" y="883514"/>
          <a:ext cx="2048060" cy="2048060"/>
        </a:xfrm>
        <a:prstGeom prst="ellipse">
          <a:avLst/>
        </a:prstGeom>
        <a:solidFill>
          <a:schemeClr val="tx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en-US" altLang="zh-CN" sz="4400" b="1" kern="1200" dirty="0">
              <a:solidFill>
                <a:schemeClr val="bg1"/>
              </a:solidFill>
              <a:latin typeface="微软雅黑" panose="020B0503020204020204" pitchFamily="34" charset="-122"/>
              <a:ea typeface="微软雅黑" panose="020B0503020204020204" pitchFamily="34" charset="-122"/>
            </a:rPr>
            <a:t>KEY</a:t>
          </a:r>
          <a:endParaRPr lang="zh-CN" altLang="en-US" sz="4400" b="1" kern="1200" dirty="0">
            <a:solidFill>
              <a:schemeClr val="bg1"/>
            </a:solidFill>
            <a:latin typeface="微软雅黑" panose="020B0503020204020204" pitchFamily="34" charset="-122"/>
            <a:ea typeface="微软雅黑" panose="020B0503020204020204" pitchFamily="34" charset="-122"/>
          </a:endParaRPr>
        </a:p>
      </dsp:txBody>
      <dsp:txXfrm>
        <a:off x="1946376" y="1183445"/>
        <a:ext cx="1448198" cy="1448198"/>
      </dsp:txXfrm>
    </dsp:sp>
    <dsp:sp modelId="{D5E50F5B-6F57-489D-B1A4-5A1970BAAF4C}">
      <dsp:nvSpPr>
        <dsp:cNvPr id="0" name=""/>
        <dsp:cNvSpPr/>
      </dsp:nvSpPr>
      <dsp:spPr>
        <a:xfrm>
          <a:off x="2158460" y="63187"/>
          <a:ext cx="1024030" cy="1024030"/>
        </a:xfrm>
        <a:prstGeom prst="ellipse">
          <a:avLst/>
        </a:prstGeom>
        <a:solidFill>
          <a:schemeClr val="accent1">
            <a:alpha val="58000"/>
          </a:schemeClr>
        </a:solidFill>
        <a:ln w="25400" cap="flat" cmpd="sng" algn="ctr">
          <a:solidFill>
            <a:schemeClr val="bg1"/>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CN" sz="3600" b="1" kern="1200" dirty="0">
              <a:solidFill>
                <a:schemeClr val="bg1"/>
              </a:solidFill>
              <a:latin typeface="微软雅黑" panose="020B0503020204020204" pitchFamily="34" charset="-122"/>
              <a:ea typeface="微软雅黑" panose="020B0503020204020204" pitchFamily="34" charset="-122"/>
            </a:rPr>
            <a:t>2</a:t>
          </a:r>
          <a:endParaRPr lang="zh-CN" altLang="en-US" sz="3600" b="1" kern="1200" dirty="0">
            <a:solidFill>
              <a:schemeClr val="bg1"/>
            </a:solidFill>
            <a:latin typeface="微软雅黑" panose="020B0503020204020204" pitchFamily="34" charset="-122"/>
            <a:ea typeface="微软雅黑" panose="020B0503020204020204" pitchFamily="34" charset="-122"/>
          </a:endParaRPr>
        </a:p>
      </dsp:txBody>
      <dsp:txXfrm>
        <a:off x="2308426" y="213153"/>
        <a:ext cx="724098" cy="724098"/>
      </dsp:txXfrm>
    </dsp:sp>
    <dsp:sp modelId="{98605A76-6266-4548-A1E7-879E73EB9877}">
      <dsp:nvSpPr>
        <dsp:cNvPr id="0" name=""/>
        <dsp:cNvSpPr/>
      </dsp:nvSpPr>
      <dsp:spPr>
        <a:xfrm>
          <a:off x="3425593" y="983813"/>
          <a:ext cx="1024030" cy="1024030"/>
        </a:xfrm>
        <a:prstGeom prst="ellipse">
          <a:avLst/>
        </a:prstGeom>
        <a:solidFill>
          <a:schemeClr val="accent1">
            <a:alpha val="58000"/>
          </a:schemeClr>
        </a:solidFill>
        <a:ln w="25400" cap="flat" cmpd="sng" algn="ctr">
          <a:solidFill>
            <a:schemeClr val="bg1"/>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CN" sz="3600" b="1" kern="1200">
              <a:solidFill>
                <a:schemeClr val="bg1"/>
              </a:solidFill>
              <a:latin typeface="微软雅黑" panose="020B0503020204020204" pitchFamily="34" charset="-122"/>
              <a:ea typeface="微软雅黑" panose="020B0503020204020204" pitchFamily="34" charset="-122"/>
            </a:rPr>
            <a:t>3</a:t>
          </a:r>
          <a:endParaRPr lang="zh-CN" altLang="en-US" sz="3600" b="1" kern="1200" dirty="0">
            <a:solidFill>
              <a:schemeClr val="bg1"/>
            </a:solidFill>
            <a:latin typeface="微软雅黑" panose="020B0503020204020204" pitchFamily="34" charset="-122"/>
            <a:ea typeface="微软雅黑" panose="020B0503020204020204" pitchFamily="34" charset="-122"/>
          </a:endParaRPr>
        </a:p>
      </dsp:txBody>
      <dsp:txXfrm>
        <a:off x="3575559" y="1133779"/>
        <a:ext cx="724098" cy="724098"/>
      </dsp:txXfrm>
    </dsp:sp>
    <dsp:sp modelId="{11D08A07-D65B-4FB4-875D-89F15ABCDB4D}">
      <dsp:nvSpPr>
        <dsp:cNvPr id="0" name=""/>
        <dsp:cNvSpPr/>
      </dsp:nvSpPr>
      <dsp:spPr>
        <a:xfrm>
          <a:off x="2941591" y="2473417"/>
          <a:ext cx="1024030" cy="1024030"/>
        </a:xfrm>
        <a:prstGeom prst="ellipse">
          <a:avLst/>
        </a:prstGeom>
        <a:solidFill>
          <a:schemeClr val="accent1">
            <a:alpha val="58000"/>
          </a:schemeClr>
        </a:solidFill>
        <a:ln w="25400" cap="flat" cmpd="sng" algn="ctr">
          <a:solidFill>
            <a:schemeClr val="bg1"/>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CN" sz="3600" b="1" kern="1200">
              <a:solidFill>
                <a:schemeClr val="bg1"/>
              </a:solidFill>
              <a:latin typeface="微软雅黑" panose="020B0503020204020204" pitchFamily="34" charset="-122"/>
              <a:ea typeface="微软雅黑" panose="020B0503020204020204" pitchFamily="34" charset="-122"/>
            </a:rPr>
            <a:t>4</a:t>
          </a:r>
          <a:endParaRPr lang="zh-CN" altLang="en-US" sz="3600" b="1" kern="1200" dirty="0">
            <a:solidFill>
              <a:schemeClr val="bg1"/>
            </a:solidFill>
            <a:latin typeface="微软雅黑" panose="020B0503020204020204" pitchFamily="34" charset="-122"/>
            <a:ea typeface="微软雅黑" panose="020B0503020204020204" pitchFamily="34" charset="-122"/>
          </a:endParaRPr>
        </a:p>
      </dsp:txBody>
      <dsp:txXfrm>
        <a:off x="3091557" y="2623383"/>
        <a:ext cx="724098" cy="724098"/>
      </dsp:txXfrm>
    </dsp:sp>
    <dsp:sp modelId="{D3447B3E-3C71-4C1A-9739-42F66D00DB68}">
      <dsp:nvSpPr>
        <dsp:cNvPr id="0" name=""/>
        <dsp:cNvSpPr/>
      </dsp:nvSpPr>
      <dsp:spPr>
        <a:xfrm>
          <a:off x="1375329" y="2473417"/>
          <a:ext cx="1024030" cy="1024030"/>
        </a:xfrm>
        <a:prstGeom prst="ellipse">
          <a:avLst/>
        </a:prstGeom>
        <a:solidFill>
          <a:schemeClr val="accent1">
            <a:alpha val="58000"/>
          </a:schemeClr>
        </a:solidFill>
        <a:ln w="25400" cap="flat" cmpd="sng" algn="ctr">
          <a:solidFill>
            <a:schemeClr val="bg1"/>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CN" sz="3600" b="1" kern="1200" dirty="0">
              <a:solidFill>
                <a:schemeClr val="bg1"/>
              </a:solidFill>
              <a:latin typeface="微软雅黑" panose="020B0503020204020204" pitchFamily="34" charset="-122"/>
              <a:ea typeface="微软雅黑" panose="020B0503020204020204" pitchFamily="34" charset="-122"/>
            </a:rPr>
            <a:t>5</a:t>
          </a:r>
          <a:endParaRPr lang="zh-CN" altLang="en-US" sz="3600" b="1" kern="1200" dirty="0">
            <a:solidFill>
              <a:schemeClr val="bg1"/>
            </a:solidFill>
            <a:latin typeface="微软雅黑" panose="020B0503020204020204" pitchFamily="34" charset="-122"/>
            <a:ea typeface="微软雅黑" panose="020B0503020204020204" pitchFamily="34" charset="-122"/>
          </a:endParaRPr>
        </a:p>
      </dsp:txBody>
      <dsp:txXfrm>
        <a:off x="1525295" y="2623383"/>
        <a:ext cx="724098" cy="724098"/>
      </dsp:txXfrm>
    </dsp:sp>
    <dsp:sp modelId="{8E771D08-D924-4A08-9181-D3815A065757}">
      <dsp:nvSpPr>
        <dsp:cNvPr id="0" name=""/>
        <dsp:cNvSpPr/>
      </dsp:nvSpPr>
      <dsp:spPr>
        <a:xfrm>
          <a:off x="891328" y="983813"/>
          <a:ext cx="1024030" cy="1024030"/>
        </a:xfrm>
        <a:prstGeom prst="ellipse">
          <a:avLst/>
        </a:prstGeom>
        <a:solidFill>
          <a:schemeClr val="accent1">
            <a:alpha val="58000"/>
          </a:schemeClr>
        </a:solidFill>
        <a:ln w="25400" cap="flat" cmpd="sng" algn="ctr">
          <a:solidFill>
            <a:schemeClr val="bg1"/>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CN" sz="3600" b="1" kern="1200" dirty="0">
              <a:solidFill>
                <a:schemeClr val="bg1"/>
              </a:solidFill>
              <a:latin typeface="微软雅黑" panose="020B0503020204020204" pitchFamily="34" charset="-122"/>
              <a:ea typeface="微软雅黑" panose="020B0503020204020204" pitchFamily="34" charset="-122"/>
            </a:rPr>
            <a:t>1</a:t>
          </a:r>
          <a:endParaRPr lang="zh-CN" altLang="en-US" sz="3600" b="1" kern="1200" dirty="0">
            <a:solidFill>
              <a:schemeClr val="bg1"/>
            </a:solidFill>
            <a:latin typeface="微软雅黑" panose="020B0503020204020204" pitchFamily="34" charset="-122"/>
            <a:ea typeface="微软雅黑" panose="020B0503020204020204" pitchFamily="34" charset="-122"/>
          </a:endParaRPr>
        </a:p>
      </dsp:txBody>
      <dsp:txXfrm>
        <a:off x="1041294" y="1133779"/>
        <a:ext cx="724098" cy="724098"/>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7.wdp"/><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8.wdp"/><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8.wdp"/><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8.wdp"/><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4.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6.wdp"/><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6.wdp"/><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7.wdp"/><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F14F377-0ECF-4DA3-BC32-B18EF7DEE48A}"/>
              </a:ext>
            </a:extLst>
          </p:cNvPr>
          <p:cNvSpPr/>
          <p:nvPr userDrawn="1"/>
        </p:nvSpPr>
        <p:spPr>
          <a:xfrm>
            <a:off x="0" y="0"/>
            <a:ext cx="12192000" cy="6858000"/>
          </a:xfrm>
          <a:prstGeom prst="rect">
            <a:avLst/>
          </a:prstGeom>
          <a:blipFill dpi="0" rotWithShape="1">
            <a:blip r:embed="rId2">
              <a:duotone>
                <a:schemeClr val="bg2">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userDrawn="1"/>
        </p:nvSpPr>
        <p:spPr>
          <a:xfrm>
            <a:off x="0" y="573058"/>
            <a:ext cx="12192000" cy="2857500"/>
          </a:xfrm>
          <a:prstGeom prst="rect">
            <a:avLst/>
          </a:prstGeom>
          <a:gradFill>
            <a:gsLst>
              <a:gs pos="0">
                <a:schemeClr val="accent1"/>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colorTemperature colorTemp="1500"/>
                    </a14:imgEffect>
                    <a14:imgEffect>
                      <a14:saturation sat="0"/>
                    </a14:imgEffect>
                    <a14:imgEffect>
                      <a14:brightnessContrast bright="100000" contrast="100000"/>
                    </a14:imgEffect>
                  </a14:imgLayer>
                </a14:imgProps>
              </a:ext>
            </a:extLst>
          </a:blip>
          <a:srcRect l="26009" t="-18105" r="1201" b="1"/>
          <a:stretch/>
        </p:blipFill>
        <p:spPr>
          <a:xfrm>
            <a:off x="-8468" y="2560319"/>
            <a:ext cx="12200467" cy="660689"/>
          </a:xfrm>
          <a:prstGeom prst="rect">
            <a:avLst/>
          </a:prstGeom>
        </p:spPr>
      </p:pic>
      <p:sp>
        <p:nvSpPr>
          <p:cNvPr id="13" name="内容占位符 2">
            <a:extLst>
              <a:ext uri="{FF2B5EF4-FFF2-40B4-BE49-F238E27FC236}">
                <a16:creationId xmlns:a16="http://schemas.microsoft.com/office/drawing/2014/main" id="{20903F1C-568E-4080-8C79-B487B35A71F9}"/>
              </a:ext>
            </a:extLst>
          </p:cNvPr>
          <p:cNvSpPr>
            <a:spLocks noGrp="1"/>
          </p:cNvSpPr>
          <p:nvPr>
            <p:ph sz="quarter" idx="12" hasCustomPrompt="1"/>
          </p:nvPr>
        </p:nvSpPr>
        <p:spPr>
          <a:xfrm>
            <a:off x="4102835" y="4544189"/>
            <a:ext cx="3975953" cy="454025"/>
          </a:xfrm>
        </p:spPr>
        <p:txBody>
          <a:bodyPr>
            <a:normAutofit/>
          </a:bodyPr>
          <a:lstStyle>
            <a:lvl1pPr marL="0" indent="0" algn="ctr">
              <a:buNone/>
              <a:defRPr sz="2400"/>
            </a:lvl1pPr>
          </a:lstStyle>
          <a:p>
            <a:fld id="{E42970F4-9EF3-4E0A-91E0-2B480D8FBBAF}" type="datetime2">
              <a:rPr lang="zh-CN" altLang="en-US" smtClean="0"/>
              <a:t>2022年1月4日</a:t>
            </a:fld>
            <a:endParaRPr lang="zh-CN" altLang="en-US" dirty="0"/>
          </a:p>
        </p:txBody>
      </p:sp>
      <p:pic>
        <p:nvPicPr>
          <p:cNvPr id="9" name="图片 8">
            <a:extLst>
              <a:ext uri="{FF2B5EF4-FFF2-40B4-BE49-F238E27FC236}">
                <a16:creationId xmlns:a16="http://schemas.microsoft.com/office/drawing/2014/main" id="{A9F58A51-73B7-41F3-A074-0449CB9FBE73}"/>
              </a:ext>
            </a:extLst>
          </p:cNvPr>
          <p:cNvPicPr>
            <a:picLocks noChangeAspect="1"/>
          </p:cNvPicPr>
          <p:nvPr userDrawn="1"/>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88620" y="5086796"/>
            <a:ext cx="4225394" cy="1389062"/>
          </a:xfrm>
          <a:prstGeom prst="rect">
            <a:avLst/>
          </a:prstGeom>
        </p:spPr>
      </p:pic>
    </p:spTree>
    <p:extLst>
      <p:ext uri="{BB962C8B-B14F-4D97-AF65-F5344CB8AC3E}">
        <p14:creationId xmlns:p14="http://schemas.microsoft.com/office/powerpoint/2010/main" val="29323561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过渡页-4 R">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nvGrpSpPr>
        <p:grpSpPr>
          <a:xfrm>
            <a:off x="0" y="3719299"/>
            <a:ext cx="12192001" cy="682058"/>
            <a:chOff x="0" y="3667540"/>
            <a:chExt cx="12192001" cy="682058"/>
          </a:xfrm>
        </p:grpSpPr>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6667" r="1202" b="-17979"/>
            <a:stretch/>
          </p:blipFill>
          <p:spPr>
            <a:xfrm>
              <a:off x="0" y="3667540"/>
              <a:ext cx="6500256" cy="682058"/>
            </a:xfrm>
            <a:prstGeom prst="rect">
              <a:avLst/>
            </a:prstGeom>
          </p:spPr>
        </p:pic>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1456" r="39636" b="-17978"/>
            <a:stretch/>
          </p:blipFill>
          <p:spPr>
            <a:xfrm>
              <a:off x="11141766" y="3809999"/>
              <a:ext cx="1050235" cy="539597"/>
            </a:xfrm>
            <a:prstGeom prst="rect">
              <a:avLst/>
            </a:prstGeom>
          </p:spPr>
        </p:pic>
      </p:grpSp>
      <p:grpSp>
        <p:nvGrpSpPr>
          <p:cNvPr id="16" name="组合 15"/>
          <p:cNvGrpSpPr/>
          <p:nvPr userDrawn="1"/>
        </p:nvGrpSpPr>
        <p:grpSpPr>
          <a:xfrm>
            <a:off x="6500256" y="0"/>
            <a:ext cx="4824969" cy="6858000"/>
            <a:chOff x="975755" y="0"/>
            <a:chExt cx="4824969" cy="6858000"/>
          </a:xfrm>
        </p:grpSpPr>
        <p:pic>
          <p:nvPicPr>
            <p:cNvPr id="8" name="图片 7"/>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5" y="0"/>
              <a:ext cx="4824969" cy="6858000"/>
            </a:xfrm>
            <a:prstGeom prst="rect">
              <a:avLst/>
            </a:prstGeom>
            <a:effectLst>
              <a:outerShdw blurRad="114300" dist="139700" algn="l" rotWithShape="0">
                <a:prstClr val="black">
                  <a:alpha val="20000"/>
                </a:prstClr>
              </a:outerShdw>
            </a:effectLst>
          </p:spPr>
        </p:pic>
        <p:sp>
          <p:nvSpPr>
            <p:cNvPr id="11" name="文本框 10"/>
            <p:cNvSpPr txBox="1"/>
            <p:nvPr userDrawn="1"/>
          </p:nvSpPr>
          <p:spPr>
            <a:xfrm>
              <a:off x="1295399" y="3089701"/>
              <a:ext cx="4219575"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FOUR</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205395822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矩形 1"/>
          <p:cNvSpPr/>
          <p:nvPr userDrawn="1"/>
        </p:nvSpPr>
        <p:spPr>
          <a:xfrm>
            <a:off x="0" y="6728059"/>
            <a:ext cx="12192000" cy="129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 y="-1"/>
            <a:ext cx="12182477" cy="856212"/>
            <a:chOff x="-1" y="-1"/>
            <a:chExt cx="12182477" cy="856212"/>
          </a:xfrm>
        </p:grpSpPr>
        <p:sp>
          <p:nvSpPr>
            <p:cNvPr id="4" name="矩形 3">
              <a:extLst>
                <a:ext uri="{FF2B5EF4-FFF2-40B4-BE49-F238E27FC236}">
                  <a16:creationId xmlns:a16="http://schemas.microsoft.com/office/drawing/2014/main" id="{C3493DB7-1AE1-4D6D-8EDC-B751E1E78045}"/>
                </a:ext>
              </a:extLst>
            </p:cNvPr>
            <p:cNvSpPr/>
            <p:nvPr userDrawn="1"/>
          </p:nvSpPr>
          <p:spPr>
            <a:xfrm>
              <a:off x="0" y="-1"/>
              <a:ext cx="12182476" cy="856212"/>
            </a:xfrm>
            <a:prstGeom prst="rect">
              <a:avLst/>
            </a:prstGeom>
            <a:gradFill>
              <a:gsLst>
                <a:gs pos="0">
                  <a:schemeClr val="accent1">
                    <a:alpha val="7700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606" t="-18105" r="1201" b="1"/>
            <a:stretch/>
          </p:blipFill>
          <p:spPr>
            <a:xfrm>
              <a:off x="-1" y="248846"/>
              <a:ext cx="12182477" cy="516766"/>
            </a:xfrm>
            <a:prstGeom prst="rect">
              <a:avLst/>
            </a:prstGeom>
          </p:spPr>
        </p:pic>
        <p:sp>
          <p:nvSpPr>
            <p:cNvPr id="10" name="矩形 9">
              <a:extLst>
                <a:ext uri="{FF2B5EF4-FFF2-40B4-BE49-F238E27FC236}">
                  <a16:creationId xmlns:a16="http://schemas.microsoft.com/office/drawing/2014/main" id="{C3493DB7-1AE1-4D6D-8EDC-B751E1E78045}"/>
                </a:ext>
              </a:extLst>
            </p:cNvPr>
            <p:cNvSpPr/>
            <p:nvPr userDrawn="1"/>
          </p:nvSpPr>
          <p:spPr>
            <a:xfrm>
              <a:off x="9524" y="-1"/>
              <a:ext cx="12172952" cy="856211"/>
            </a:xfrm>
            <a:prstGeom prst="rect">
              <a:avLst/>
            </a:prstGeom>
            <a:gradFill>
              <a:gsLst>
                <a:gs pos="0">
                  <a:schemeClr val="accent1">
                    <a:alpha val="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1" name="文本占位符 11"/>
          <p:cNvSpPr>
            <a:spLocks noGrp="1"/>
          </p:cNvSpPr>
          <p:nvPr>
            <p:ph type="body" sz="quarter" idx="10" hasCustomPrompt="1"/>
          </p:nvPr>
        </p:nvSpPr>
        <p:spPr>
          <a:xfrm>
            <a:off x="9524" y="1"/>
            <a:ext cx="12172952" cy="856210"/>
          </a:xfrm>
        </p:spPr>
        <p:txBody>
          <a:bodyPr lIns="144000" tIns="144000" rIns="144000" bIns="144000" anchor="ctr" anchorCtr="0">
            <a:noAutofit/>
          </a:bodyPr>
          <a:lstStyle>
            <a:lvl1pPr marL="0" indent="0" algn="ctr">
              <a:buNone/>
              <a:defRPr sz="3600" b="1">
                <a:solidFill>
                  <a:schemeClr val="bg1"/>
                </a:solidFill>
                <a:effectLst>
                  <a:outerShdw blurRad="38100" dist="38100" dir="2700000" algn="tl">
                    <a:srgbClr val="000000">
                      <a:alpha val="43137"/>
                    </a:srgbClr>
                  </a:outerShdw>
                </a:effectLst>
                <a:latin typeface="+mj-ea"/>
                <a:ea typeface="+mj-ea"/>
              </a:defRPr>
            </a:lvl1pPr>
          </a:lstStyle>
          <a:p>
            <a:pPr lvl="0"/>
            <a:r>
              <a:rPr lang="zh-CN" altLang="en-US" dirty="0"/>
              <a:t>单击此处编辑标题</a:t>
            </a:r>
          </a:p>
        </p:txBody>
      </p:sp>
      <p:sp>
        <p:nvSpPr>
          <p:cNvPr id="13" name="内容占位符 12"/>
          <p:cNvSpPr>
            <a:spLocks noGrp="1"/>
          </p:cNvSpPr>
          <p:nvPr>
            <p:ph sz="quarter" idx="11"/>
          </p:nvPr>
        </p:nvSpPr>
        <p:spPr>
          <a:xfrm>
            <a:off x="639763" y="1420813"/>
            <a:ext cx="10964862" cy="4656137"/>
          </a:xfrm>
        </p:spPr>
        <p:txBody>
          <a:bodyPr/>
          <a:lstStyle>
            <a:lvl1pPr marL="457200" indent="-457200">
              <a:lnSpc>
                <a:spcPct val="120000"/>
              </a:lnSpc>
              <a:spcAft>
                <a:spcPts val="600"/>
              </a:spcAft>
              <a:buFont typeface="Arial" panose="020B0604020202020204" pitchFamily="34" charset="0"/>
              <a:buChar char="•"/>
              <a:defRPr>
                <a:solidFill>
                  <a:schemeClr val="tx1"/>
                </a:solidFill>
              </a:defRPr>
            </a:lvl1pPr>
            <a:lvl2pPr marL="800100" indent="-342900">
              <a:lnSpc>
                <a:spcPct val="120000"/>
              </a:lnSpc>
              <a:spcAft>
                <a:spcPts val="600"/>
              </a:spcAft>
              <a:buFont typeface="Arial" panose="020B0604020202020204" pitchFamily="34" charset="0"/>
              <a:buChar char="•"/>
              <a:defRPr>
                <a:solidFill>
                  <a:schemeClr val="tx1"/>
                </a:solidFill>
              </a:defRPr>
            </a:lvl2pPr>
            <a:lvl3pPr marL="1257300" indent="-342900">
              <a:lnSpc>
                <a:spcPct val="120000"/>
              </a:lnSpc>
              <a:spcAft>
                <a:spcPts val="600"/>
              </a:spcAft>
              <a:buFont typeface="Arial" panose="020B0604020202020204" pitchFamily="34" charset="0"/>
              <a:buChar char="•"/>
              <a:defRPr>
                <a:solidFill>
                  <a:schemeClr val="tx1"/>
                </a:solidFill>
              </a:defRPr>
            </a:lvl3pPr>
            <a:lvl4pPr marL="1657350" indent="-285750">
              <a:lnSpc>
                <a:spcPct val="120000"/>
              </a:lnSpc>
              <a:spcAft>
                <a:spcPts val="600"/>
              </a:spcAft>
              <a:buFont typeface="Arial" panose="020B0604020202020204" pitchFamily="34" charset="0"/>
              <a:buChar char="•"/>
              <a:defRPr>
                <a:solidFill>
                  <a:schemeClr val="tx1"/>
                </a:solidFill>
              </a:defRPr>
            </a:lvl4pPr>
            <a:lvl5pPr marL="2114550" indent="-285750">
              <a:lnSpc>
                <a:spcPct val="120000"/>
              </a:lnSpc>
              <a:spcAft>
                <a:spcPts val="600"/>
              </a:spcAft>
              <a:buFont typeface="Arial" panose="020B0604020202020204" pitchFamily="34" charset="0"/>
              <a:buChar char="•"/>
              <a:defRPr>
                <a:solidFill>
                  <a:schemeClr val="tx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灯片编号占位符 2">
            <a:extLst>
              <a:ext uri="{FF2B5EF4-FFF2-40B4-BE49-F238E27FC236}">
                <a16:creationId xmlns:a16="http://schemas.microsoft.com/office/drawing/2014/main" id="{C1D5E491-4859-47A4-8F29-DAACA1914DBE}"/>
              </a:ext>
            </a:extLst>
          </p:cNvPr>
          <p:cNvSpPr>
            <a:spLocks noGrp="1"/>
          </p:cNvSpPr>
          <p:nvPr>
            <p:ph type="sldNum" sz="quarter" idx="12"/>
          </p:nvPr>
        </p:nvSpPr>
        <p:spPr>
          <a:xfrm>
            <a:off x="10982973" y="6348122"/>
            <a:ext cx="1037230" cy="342900"/>
          </a:xfrm>
        </p:spPr>
        <p:txBody>
          <a:bodyPr/>
          <a:lstStyle/>
          <a:p>
            <a:fld id="{6C53781C-E1F6-4315-A39D-61273F2E0596}" type="slidenum">
              <a:rPr lang="zh-CN" altLang="en-US" smtClean="0"/>
              <a:pPr/>
              <a:t>‹#›</a:t>
            </a:fld>
            <a:endParaRPr lang="zh-CN" altLang="en-US" dirty="0"/>
          </a:p>
        </p:txBody>
      </p:sp>
      <p:pic>
        <p:nvPicPr>
          <p:cNvPr id="12" name="图片 11"/>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r="71419"/>
          <a:stretch/>
        </p:blipFill>
        <p:spPr>
          <a:xfrm>
            <a:off x="193905" y="122669"/>
            <a:ext cx="659535" cy="610870"/>
          </a:xfrm>
          <a:prstGeom prst="rect">
            <a:avLst/>
          </a:prstGeom>
        </p:spPr>
      </p:pic>
    </p:spTree>
    <p:extLst>
      <p:ext uri="{BB962C8B-B14F-4D97-AF65-F5344CB8AC3E}">
        <p14:creationId xmlns:p14="http://schemas.microsoft.com/office/powerpoint/2010/main" val="138346860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白底">
    <p:spTree>
      <p:nvGrpSpPr>
        <p:cNvPr id="1" name=""/>
        <p:cNvGrpSpPr/>
        <p:nvPr/>
      </p:nvGrpSpPr>
      <p:grpSpPr>
        <a:xfrm>
          <a:off x="0" y="0"/>
          <a:ext cx="0" cy="0"/>
          <a:chOff x="0" y="0"/>
          <a:chExt cx="0" cy="0"/>
        </a:xfrm>
      </p:grpSpPr>
      <p:sp>
        <p:nvSpPr>
          <p:cNvPr id="2" name="矩形 1"/>
          <p:cNvSpPr/>
          <p:nvPr userDrawn="1"/>
        </p:nvSpPr>
        <p:spPr>
          <a:xfrm>
            <a:off x="0" y="6728059"/>
            <a:ext cx="12192000" cy="129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 y="-1"/>
            <a:ext cx="12182477" cy="856212"/>
            <a:chOff x="-1" y="-1"/>
            <a:chExt cx="12182477" cy="856212"/>
          </a:xfrm>
        </p:grpSpPr>
        <p:sp>
          <p:nvSpPr>
            <p:cNvPr id="4" name="矩形 3">
              <a:extLst>
                <a:ext uri="{FF2B5EF4-FFF2-40B4-BE49-F238E27FC236}">
                  <a16:creationId xmlns:a16="http://schemas.microsoft.com/office/drawing/2014/main" id="{C3493DB7-1AE1-4D6D-8EDC-B751E1E78045}"/>
                </a:ext>
              </a:extLst>
            </p:cNvPr>
            <p:cNvSpPr/>
            <p:nvPr userDrawn="1"/>
          </p:nvSpPr>
          <p:spPr>
            <a:xfrm>
              <a:off x="0" y="-1"/>
              <a:ext cx="12182476" cy="856212"/>
            </a:xfrm>
            <a:prstGeom prst="rect">
              <a:avLst/>
            </a:prstGeom>
            <a:gradFill>
              <a:gsLst>
                <a:gs pos="0">
                  <a:schemeClr val="accent1">
                    <a:alpha val="7700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606" t="-18105" r="1201" b="1"/>
            <a:stretch/>
          </p:blipFill>
          <p:spPr>
            <a:xfrm>
              <a:off x="-1" y="248846"/>
              <a:ext cx="12182477" cy="516766"/>
            </a:xfrm>
            <a:prstGeom prst="rect">
              <a:avLst/>
            </a:prstGeom>
          </p:spPr>
        </p:pic>
        <p:sp>
          <p:nvSpPr>
            <p:cNvPr id="10" name="矩形 9">
              <a:extLst>
                <a:ext uri="{FF2B5EF4-FFF2-40B4-BE49-F238E27FC236}">
                  <a16:creationId xmlns:a16="http://schemas.microsoft.com/office/drawing/2014/main" id="{C3493DB7-1AE1-4D6D-8EDC-B751E1E78045}"/>
                </a:ext>
              </a:extLst>
            </p:cNvPr>
            <p:cNvSpPr/>
            <p:nvPr userDrawn="1"/>
          </p:nvSpPr>
          <p:spPr>
            <a:xfrm>
              <a:off x="9524" y="-1"/>
              <a:ext cx="12172952" cy="856211"/>
            </a:xfrm>
            <a:prstGeom prst="rect">
              <a:avLst/>
            </a:prstGeom>
            <a:gradFill>
              <a:gsLst>
                <a:gs pos="0">
                  <a:schemeClr val="accent1">
                    <a:alpha val="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r="71419"/>
            <a:stretch/>
          </p:blipFill>
          <p:spPr>
            <a:xfrm>
              <a:off x="193905" y="122669"/>
              <a:ext cx="659535" cy="610870"/>
            </a:xfrm>
            <a:prstGeom prst="rect">
              <a:avLst/>
            </a:prstGeom>
          </p:spPr>
        </p:pic>
      </p:grpSp>
      <p:sp>
        <p:nvSpPr>
          <p:cNvPr id="11" name="文本占位符 11"/>
          <p:cNvSpPr>
            <a:spLocks noGrp="1"/>
          </p:cNvSpPr>
          <p:nvPr>
            <p:ph type="body" sz="quarter" idx="10" hasCustomPrompt="1"/>
          </p:nvPr>
        </p:nvSpPr>
        <p:spPr>
          <a:xfrm>
            <a:off x="9524" y="1"/>
            <a:ext cx="12172952" cy="856210"/>
          </a:xfrm>
        </p:spPr>
        <p:txBody>
          <a:bodyPr lIns="144000" tIns="144000" rIns="144000" bIns="144000" anchor="ctr" anchorCtr="0">
            <a:noAutofit/>
          </a:bodyPr>
          <a:lstStyle>
            <a:lvl1pPr marL="0" indent="0" algn="ctr">
              <a:buNone/>
              <a:defRPr sz="3600" b="1">
                <a:solidFill>
                  <a:schemeClr val="bg1"/>
                </a:solidFill>
                <a:effectLst>
                  <a:outerShdw blurRad="38100" dist="38100" dir="2700000" algn="tl">
                    <a:srgbClr val="000000">
                      <a:alpha val="43137"/>
                    </a:srgbClr>
                  </a:outerShdw>
                </a:effectLst>
                <a:latin typeface="+mj-ea"/>
                <a:ea typeface="+mj-ea"/>
              </a:defRPr>
            </a:lvl1pPr>
          </a:lstStyle>
          <a:p>
            <a:pPr lvl="0"/>
            <a:r>
              <a:rPr lang="zh-CN" altLang="en-US" dirty="0"/>
              <a:t>单击此处编辑标题</a:t>
            </a:r>
          </a:p>
        </p:txBody>
      </p:sp>
      <p:sp>
        <p:nvSpPr>
          <p:cNvPr id="13" name="灯片编号占位符 2">
            <a:extLst>
              <a:ext uri="{FF2B5EF4-FFF2-40B4-BE49-F238E27FC236}">
                <a16:creationId xmlns:a16="http://schemas.microsoft.com/office/drawing/2014/main" id="{C1D5E491-4859-47A4-8F29-DAACA1914DBE}"/>
              </a:ext>
            </a:extLst>
          </p:cNvPr>
          <p:cNvSpPr>
            <a:spLocks noGrp="1"/>
          </p:cNvSpPr>
          <p:nvPr>
            <p:ph type="sldNum" sz="quarter" idx="12"/>
          </p:nvPr>
        </p:nvSpPr>
        <p:spPr>
          <a:xfrm>
            <a:off x="10982973" y="6348122"/>
            <a:ext cx="1037230" cy="342900"/>
          </a:xfrm>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260865275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页-白底">
    <p:spTree>
      <p:nvGrpSpPr>
        <p:cNvPr id="1" name=""/>
        <p:cNvGrpSpPr/>
        <p:nvPr/>
      </p:nvGrpSpPr>
      <p:grpSpPr>
        <a:xfrm>
          <a:off x="0" y="0"/>
          <a:ext cx="0" cy="0"/>
          <a:chOff x="0" y="0"/>
          <a:chExt cx="0" cy="0"/>
        </a:xfrm>
      </p:grpSpPr>
      <p:sp>
        <p:nvSpPr>
          <p:cNvPr id="2" name="矩形 1"/>
          <p:cNvSpPr/>
          <p:nvPr userDrawn="1"/>
        </p:nvSpPr>
        <p:spPr>
          <a:xfrm>
            <a:off x="0" y="6728059"/>
            <a:ext cx="12192000" cy="129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 y="-1"/>
            <a:ext cx="12182477" cy="856212"/>
            <a:chOff x="-1" y="-1"/>
            <a:chExt cx="12182477" cy="856212"/>
          </a:xfrm>
        </p:grpSpPr>
        <p:sp>
          <p:nvSpPr>
            <p:cNvPr id="4" name="矩形 3">
              <a:extLst>
                <a:ext uri="{FF2B5EF4-FFF2-40B4-BE49-F238E27FC236}">
                  <a16:creationId xmlns:a16="http://schemas.microsoft.com/office/drawing/2014/main" id="{C3493DB7-1AE1-4D6D-8EDC-B751E1E78045}"/>
                </a:ext>
              </a:extLst>
            </p:cNvPr>
            <p:cNvSpPr/>
            <p:nvPr userDrawn="1"/>
          </p:nvSpPr>
          <p:spPr>
            <a:xfrm>
              <a:off x="0" y="-1"/>
              <a:ext cx="12182476" cy="856212"/>
            </a:xfrm>
            <a:prstGeom prst="rect">
              <a:avLst/>
            </a:prstGeom>
            <a:gradFill>
              <a:gsLst>
                <a:gs pos="0">
                  <a:schemeClr val="accent1">
                    <a:alpha val="7700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606" t="-18105" r="1201" b="1"/>
            <a:stretch/>
          </p:blipFill>
          <p:spPr>
            <a:xfrm>
              <a:off x="-1" y="248846"/>
              <a:ext cx="12182477" cy="516766"/>
            </a:xfrm>
            <a:prstGeom prst="rect">
              <a:avLst/>
            </a:prstGeom>
          </p:spPr>
        </p:pic>
        <p:sp>
          <p:nvSpPr>
            <p:cNvPr id="10" name="矩形 9">
              <a:extLst>
                <a:ext uri="{FF2B5EF4-FFF2-40B4-BE49-F238E27FC236}">
                  <a16:creationId xmlns:a16="http://schemas.microsoft.com/office/drawing/2014/main" id="{C3493DB7-1AE1-4D6D-8EDC-B751E1E78045}"/>
                </a:ext>
              </a:extLst>
            </p:cNvPr>
            <p:cNvSpPr/>
            <p:nvPr userDrawn="1"/>
          </p:nvSpPr>
          <p:spPr>
            <a:xfrm>
              <a:off x="9524" y="-1"/>
              <a:ext cx="12172952" cy="856211"/>
            </a:xfrm>
            <a:prstGeom prst="rect">
              <a:avLst/>
            </a:prstGeom>
            <a:gradFill>
              <a:gsLst>
                <a:gs pos="0">
                  <a:schemeClr val="accent1">
                    <a:alpha val="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r="71419"/>
            <a:stretch/>
          </p:blipFill>
          <p:spPr>
            <a:xfrm>
              <a:off x="193905" y="122669"/>
              <a:ext cx="659535" cy="610870"/>
            </a:xfrm>
            <a:prstGeom prst="rect">
              <a:avLst/>
            </a:prstGeom>
          </p:spPr>
        </p:pic>
      </p:grpSp>
      <p:sp>
        <p:nvSpPr>
          <p:cNvPr id="11" name="文本占位符 11"/>
          <p:cNvSpPr>
            <a:spLocks noGrp="1"/>
          </p:cNvSpPr>
          <p:nvPr>
            <p:ph type="body" sz="quarter" idx="10" hasCustomPrompt="1"/>
          </p:nvPr>
        </p:nvSpPr>
        <p:spPr>
          <a:xfrm>
            <a:off x="9524" y="1"/>
            <a:ext cx="12172952" cy="856210"/>
          </a:xfrm>
        </p:spPr>
        <p:txBody>
          <a:bodyPr lIns="144000" tIns="144000" rIns="144000" bIns="144000" anchor="ctr" anchorCtr="0">
            <a:noAutofit/>
          </a:bodyPr>
          <a:lstStyle>
            <a:lvl1pPr marL="0" indent="0" algn="ctr">
              <a:buNone/>
              <a:defRPr sz="3600" b="1">
                <a:solidFill>
                  <a:schemeClr val="bg1"/>
                </a:solidFill>
                <a:effectLst>
                  <a:outerShdw blurRad="38100" dist="38100" dir="2700000" algn="tl">
                    <a:srgbClr val="000000">
                      <a:alpha val="43137"/>
                    </a:srgbClr>
                  </a:outerShdw>
                </a:effectLst>
                <a:latin typeface="+mj-ea"/>
                <a:ea typeface="+mj-ea"/>
              </a:defRPr>
            </a:lvl1pPr>
          </a:lstStyle>
          <a:p>
            <a:pPr lvl="0"/>
            <a:r>
              <a:rPr lang="zh-CN" altLang="en-US" dirty="0"/>
              <a:t>单击此处编辑标题</a:t>
            </a:r>
          </a:p>
        </p:txBody>
      </p:sp>
      <p:sp>
        <p:nvSpPr>
          <p:cNvPr id="13" name="灯片编号占位符 2">
            <a:extLst>
              <a:ext uri="{FF2B5EF4-FFF2-40B4-BE49-F238E27FC236}">
                <a16:creationId xmlns:a16="http://schemas.microsoft.com/office/drawing/2014/main" id="{C1D5E491-4859-47A4-8F29-DAACA1914DBE}"/>
              </a:ext>
            </a:extLst>
          </p:cNvPr>
          <p:cNvSpPr>
            <a:spLocks noGrp="1"/>
          </p:cNvSpPr>
          <p:nvPr>
            <p:ph type="sldNum" sz="quarter" idx="12"/>
          </p:nvPr>
        </p:nvSpPr>
        <p:spPr>
          <a:xfrm>
            <a:off x="10982973" y="6348122"/>
            <a:ext cx="1037230" cy="342900"/>
          </a:xfrm>
        </p:spPr>
        <p:txBody>
          <a:bodyPr/>
          <a:lstStyle/>
          <a:p>
            <a:fld id="{6C53781C-E1F6-4315-A39D-61273F2E0596}" type="slidenum">
              <a:rPr lang="zh-CN" altLang="en-US" smtClean="0"/>
              <a:pPr/>
              <a:t>‹#›</a:t>
            </a:fld>
            <a:endParaRPr lang="zh-CN" altLang="en-US" dirty="0"/>
          </a:p>
        </p:txBody>
      </p:sp>
      <p:sp>
        <p:nvSpPr>
          <p:cNvPr id="12" name="矩形 11">
            <a:extLst>
              <a:ext uri="{FF2B5EF4-FFF2-40B4-BE49-F238E27FC236}">
                <a16:creationId xmlns:a16="http://schemas.microsoft.com/office/drawing/2014/main" id="{474165AA-94F5-4EF4-BE8B-8385615DC60A}"/>
              </a:ext>
            </a:extLst>
          </p:cNvPr>
          <p:cNvSpPr/>
          <p:nvPr userDrawn="1"/>
        </p:nvSpPr>
        <p:spPr>
          <a:xfrm>
            <a:off x="140671" y="6291045"/>
            <a:ext cx="5669757" cy="307777"/>
          </a:xfrm>
          <a:prstGeom prst="rect">
            <a:avLst/>
          </a:prstGeom>
        </p:spPr>
        <p:txBody>
          <a:bodyPr wrap="none">
            <a:spAutoFit/>
          </a:bodyPr>
          <a:lstStyle/>
          <a:p>
            <a:r>
              <a:rPr lang="en-US" altLang="zh-CN" sz="1400" dirty="0" smtClean="0">
                <a:solidFill>
                  <a:schemeClr val="bg1">
                    <a:lumMod val="75000"/>
                  </a:schemeClr>
                </a:solidFill>
              </a:rPr>
              <a:t>SJTU </a:t>
            </a:r>
            <a:r>
              <a:rPr lang="en-US" altLang="zh-CN" sz="1400" dirty="0">
                <a:solidFill>
                  <a:schemeClr val="bg1">
                    <a:lumMod val="75000"/>
                  </a:schemeClr>
                </a:solidFill>
              </a:rPr>
              <a:t>ICON </a:t>
            </a:r>
            <a:r>
              <a:rPr lang="en-US" altLang="zh-CN" sz="1400" dirty="0" smtClean="0">
                <a:solidFill>
                  <a:schemeClr val="bg1">
                    <a:lumMod val="75000"/>
                  </a:schemeClr>
                </a:solidFill>
              </a:rPr>
              <a:t>LIBRARY Copyright </a:t>
            </a:r>
            <a:r>
              <a:rPr lang="en-US" altLang="zh-CN" sz="1400" dirty="0">
                <a:solidFill>
                  <a:schemeClr val="bg1">
                    <a:lumMod val="75000"/>
                  </a:schemeClr>
                </a:solidFill>
              </a:rPr>
              <a:t>© </a:t>
            </a:r>
            <a:r>
              <a:rPr lang="en-US" altLang="zh-CN" sz="1400" dirty="0" smtClean="0">
                <a:solidFill>
                  <a:schemeClr val="bg1">
                    <a:lumMod val="75000"/>
                  </a:schemeClr>
                </a:solidFill>
              </a:rPr>
              <a:t>2021 Invictus. </a:t>
            </a:r>
            <a:r>
              <a:rPr lang="en-US" altLang="zh-CN" sz="1400" dirty="0">
                <a:solidFill>
                  <a:schemeClr val="bg1">
                    <a:lumMod val="75000"/>
                  </a:schemeClr>
                </a:solidFill>
              </a:rPr>
              <a:t>All rights reserved. </a:t>
            </a:r>
            <a:endParaRPr lang="zh-CN" altLang="en-US" sz="1400" dirty="0">
              <a:solidFill>
                <a:schemeClr val="bg1">
                  <a:lumMod val="75000"/>
                </a:schemeClr>
              </a:solidFill>
            </a:endParaRPr>
          </a:p>
        </p:txBody>
      </p:sp>
    </p:spTree>
    <p:extLst>
      <p:ext uri="{BB962C8B-B14F-4D97-AF65-F5344CB8AC3E}">
        <p14:creationId xmlns:p14="http://schemas.microsoft.com/office/powerpoint/2010/main" val="49904786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纯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2"/>
          </p:nvPr>
        </p:nvSpPr>
        <p:spPr>
          <a:xfrm>
            <a:off x="10982973" y="6348122"/>
            <a:ext cx="1037230" cy="342900"/>
          </a:xfrm>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1888666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背景">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14F377-0ECF-4DA3-BC32-B18EF7DEE48A}"/>
              </a:ext>
            </a:extLst>
          </p:cNvPr>
          <p:cNvSpPr/>
          <p:nvPr userDrawn="1"/>
        </p:nvSpPr>
        <p:spPr>
          <a:xfrm>
            <a:off x="0" y="0"/>
            <a:ext cx="12192000" cy="6858000"/>
          </a:xfrm>
          <a:prstGeom prst="rect">
            <a:avLst/>
          </a:prstGeom>
          <a:blipFill dpi="0"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2"/>
          </p:nvPr>
        </p:nvSpPr>
        <p:spPr>
          <a:xfrm>
            <a:off x="10982973" y="6348122"/>
            <a:ext cx="1037230" cy="342900"/>
          </a:xfrm>
        </p:spPr>
        <p:txBody>
          <a:bodyPr/>
          <a:lstStyle/>
          <a:p>
            <a:fld id="{6C53781C-E1F6-4315-A39D-61273F2E0596}" type="slidenum">
              <a:rPr lang="zh-CN" altLang="en-US" smtClean="0"/>
              <a:pPr/>
              <a:t>‹#›</a:t>
            </a:fld>
            <a:endParaRPr lang="zh-CN" altLang="en-US" dirty="0"/>
          </a:p>
        </p:txBody>
      </p:sp>
      <p:pic>
        <p:nvPicPr>
          <p:cNvPr id="5" name="图片 4">
            <a:extLst>
              <a:ext uri="{FF2B5EF4-FFF2-40B4-BE49-F238E27FC236}">
                <a16:creationId xmlns:a16="http://schemas.microsoft.com/office/drawing/2014/main" id="{A9F58A51-73B7-41F3-A074-0449CB9FBE73}"/>
              </a:ext>
            </a:extLst>
          </p:cNvPr>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338986" y="165372"/>
            <a:ext cx="3264645" cy="1073224"/>
          </a:xfrm>
          <a:prstGeom prst="rect">
            <a:avLst/>
          </a:prstGeom>
        </p:spPr>
      </p:pic>
    </p:spTree>
    <p:extLst>
      <p:ext uri="{BB962C8B-B14F-4D97-AF65-F5344CB8AC3E}">
        <p14:creationId xmlns:p14="http://schemas.microsoft.com/office/powerpoint/2010/main" val="108880884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F14F377-0ECF-4DA3-BC32-B18EF7DEE48A}"/>
              </a:ext>
            </a:extLst>
          </p:cNvPr>
          <p:cNvSpPr/>
          <p:nvPr userDrawn="1"/>
        </p:nvSpPr>
        <p:spPr>
          <a:xfrm>
            <a:off x="0" y="0"/>
            <a:ext cx="12192000" cy="6858000"/>
          </a:xfrm>
          <a:prstGeom prst="rect">
            <a:avLst/>
          </a:prstGeom>
          <a:blipFill dpi="0" rotWithShape="1">
            <a:blip r:embed="rId2">
              <a:duotone>
                <a:schemeClr val="bg2">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userDrawn="1"/>
        </p:nvSpPr>
        <p:spPr>
          <a:xfrm>
            <a:off x="0" y="573058"/>
            <a:ext cx="12192000" cy="3887182"/>
          </a:xfrm>
          <a:prstGeom prst="rect">
            <a:avLst/>
          </a:prstGeom>
          <a:gradFill>
            <a:gsLst>
              <a:gs pos="0">
                <a:schemeClr val="accent1"/>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colorTemperature colorTemp="1500"/>
                    </a14:imgEffect>
                    <a14:imgEffect>
                      <a14:saturation sat="0"/>
                    </a14:imgEffect>
                    <a14:imgEffect>
                      <a14:brightnessContrast bright="100000" contrast="100000"/>
                    </a14:imgEffect>
                  </a14:imgLayer>
                </a14:imgProps>
              </a:ext>
            </a:extLst>
          </a:blip>
          <a:srcRect l="26009" t="-18105" r="1201" b="1"/>
          <a:stretch/>
        </p:blipFill>
        <p:spPr>
          <a:xfrm>
            <a:off x="-8468" y="3503541"/>
            <a:ext cx="12200467" cy="660689"/>
          </a:xfrm>
          <a:prstGeom prst="rect">
            <a:avLst/>
          </a:prstGeom>
        </p:spPr>
      </p:pic>
    </p:spTree>
    <p:extLst>
      <p:ext uri="{BB962C8B-B14F-4D97-AF65-F5344CB8AC3E}">
        <p14:creationId xmlns:p14="http://schemas.microsoft.com/office/powerpoint/2010/main" val="285791967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grpSp>
        <p:nvGrpSpPr>
          <p:cNvPr id="3" name="组合 2"/>
          <p:cNvGrpSpPr/>
          <p:nvPr userDrawn="1"/>
        </p:nvGrpSpPr>
        <p:grpSpPr>
          <a:xfrm>
            <a:off x="-1" y="0"/>
            <a:ext cx="12192001" cy="6858000"/>
            <a:chOff x="-1" y="0"/>
            <a:chExt cx="12192001" cy="5409398"/>
          </a:xfrm>
        </p:grpSpPr>
        <p:sp>
          <p:nvSpPr>
            <p:cNvPr id="2" name="矩形 1"/>
            <p:cNvSpPr/>
            <p:nvPr userDrawn="1"/>
          </p:nvSpPr>
          <p:spPr>
            <a:xfrm>
              <a:off x="0" y="3295018"/>
              <a:ext cx="12192000" cy="2114380"/>
            </a:xfrm>
            <a:prstGeom prst="rect">
              <a:avLst/>
            </a:prstGeom>
            <a:gradFill>
              <a:gsLst>
                <a:gs pos="0">
                  <a:schemeClr val="accent1">
                    <a:alpha val="6200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 y="0"/>
              <a:ext cx="12192001" cy="3295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26009" t="-18105" r="1201" b="1"/>
          <a:stretch/>
        </p:blipFill>
        <p:spPr>
          <a:xfrm>
            <a:off x="0" y="5877294"/>
            <a:ext cx="12200467" cy="660689"/>
          </a:xfrm>
          <a:prstGeom prst="rect">
            <a:avLst/>
          </a:prstGeom>
        </p:spPr>
      </p:pic>
      <p:pic>
        <p:nvPicPr>
          <p:cNvPr id="9" name="图片 8">
            <a:extLst>
              <a:ext uri="{FF2B5EF4-FFF2-40B4-BE49-F238E27FC236}">
                <a16:creationId xmlns:a16="http://schemas.microsoft.com/office/drawing/2014/main" id="{B5861CDE-5CCC-4EC9-AAE6-4DDC185E1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38640" y="350311"/>
            <a:ext cx="2534311" cy="2067465"/>
          </a:xfrm>
          <a:prstGeom prst="rect">
            <a:avLst/>
          </a:prstGeom>
        </p:spPr>
      </p:pic>
    </p:spTree>
    <p:extLst>
      <p:ext uri="{BB962C8B-B14F-4D97-AF65-F5344CB8AC3E}">
        <p14:creationId xmlns:p14="http://schemas.microsoft.com/office/powerpoint/2010/main" val="22546538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630" r="23380"/>
          <a:stretch/>
        </p:blipFill>
        <p:spPr>
          <a:xfrm>
            <a:off x="0" y="2109743"/>
            <a:ext cx="3705223" cy="4748258"/>
          </a:xfrm>
          <a:prstGeom prst="rect">
            <a:avLst/>
          </a:prstGeom>
        </p:spPr>
      </p:pic>
      <p:grpSp>
        <p:nvGrpSpPr>
          <p:cNvPr id="8" name="组合 7"/>
          <p:cNvGrpSpPr/>
          <p:nvPr userDrawn="1"/>
        </p:nvGrpSpPr>
        <p:grpSpPr>
          <a:xfrm>
            <a:off x="0" y="1"/>
            <a:ext cx="3705225" cy="3230879"/>
            <a:chOff x="0" y="1"/>
            <a:chExt cx="3705225" cy="3230879"/>
          </a:xfrm>
        </p:grpSpPr>
        <p:sp>
          <p:nvSpPr>
            <p:cNvPr id="6" name="矩形 5"/>
            <p:cNvSpPr/>
            <p:nvPr userDrawn="1"/>
          </p:nvSpPr>
          <p:spPr>
            <a:xfrm>
              <a:off x="0" y="1"/>
              <a:ext cx="3705225" cy="21234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2123439"/>
              <a:ext cx="3705225" cy="1107441"/>
            </a:xfrm>
            <a:prstGeom prst="rect">
              <a:avLst/>
            </a:prstGeom>
            <a:gradFill>
              <a:gsLst>
                <a:gs pos="0">
                  <a:schemeClr val="accent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cstate="print">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3705224" y="2047874"/>
            <a:ext cx="8486775" cy="3457575"/>
          </a:xfrm>
          <a:prstGeom prst="rect">
            <a:avLst/>
          </a:prstGeom>
        </p:spPr>
      </p:pic>
      <p:sp>
        <p:nvSpPr>
          <p:cNvPr id="10" name="文本框 9"/>
          <p:cNvSpPr txBox="1"/>
          <p:nvPr userDrawn="1"/>
        </p:nvSpPr>
        <p:spPr>
          <a:xfrm>
            <a:off x="569118" y="1160150"/>
            <a:ext cx="2566988" cy="1400383"/>
          </a:xfrm>
          <a:prstGeom prst="rect">
            <a:avLst/>
          </a:prstGeom>
          <a:noFill/>
        </p:spPr>
        <p:txBody>
          <a:bodyPr wrap="square" rtlCol="0">
            <a:spAutoFit/>
          </a:bodyPr>
          <a:lstStyle/>
          <a:p>
            <a:pPr algn="ctr">
              <a:spcBef>
                <a:spcPts val="600"/>
              </a:spcBef>
            </a:pPr>
            <a:r>
              <a:rPr lang="zh-CN" altLang="en-US" sz="4400" b="1" dirty="0">
                <a:solidFill>
                  <a:schemeClr val="bg1"/>
                </a:solidFill>
                <a:effectLst>
                  <a:outerShdw blurRad="38100" dist="38100" dir="2700000" algn="tl">
                    <a:srgbClr val="000000">
                      <a:alpha val="43137"/>
                    </a:srgbClr>
                  </a:outerShdw>
                </a:effectLst>
                <a:latin typeface="+mj-ea"/>
                <a:ea typeface="+mj-ea"/>
              </a:rPr>
              <a:t>目  录</a:t>
            </a:r>
            <a:endParaRPr lang="en-US" altLang="zh-CN" sz="4400" b="1" dirty="0">
              <a:solidFill>
                <a:schemeClr val="bg1"/>
              </a:solidFill>
              <a:effectLst>
                <a:outerShdw blurRad="38100" dist="38100" dir="2700000" algn="tl">
                  <a:srgbClr val="000000">
                    <a:alpha val="43137"/>
                  </a:srgbClr>
                </a:outerShdw>
              </a:effectLst>
              <a:latin typeface="+mj-ea"/>
              <a:ea typeface="+mj-ea"/>
            </a:endParaRPr>
          </a:p>
          <a:p>
            <a:pPr algn="ctr">
              <a:spcBef>
                <a:spcPts val="600"/>
              </a:spcBef>
            </a:pPr>
            <a:r>
              <a:rPr lang="en-US" altLang="zh-CN" sz="3600" b="1" dirty="0">
                <a:solidFill>
                  <a:schemeClr val="bg1"/>
                </a:solidFill>
                <a:effectLst>
                  <a:outerShdw blurRad="38100" dist="38100" dir="2700000" algn="tl">
                    <a:srgbClr val="000000">
                      <a:alpha val="43137"/>
                    </a:srgbClr>
                  </a:outerShdw>
                </a:effectLst>
                <a:latin typeface="+mn-lt"/>
                <a:ea typeface="+mj-ea"/>
              </a:rPr>
              <a:t>CONTENT</a:t>
            </a:r>
            <a:endParaRPr lang="zh-CN" altLang="en-US" sz="3600" b="1" dirty="0">
              <a:solidFill>
                <a:schemeClr val="bg1"/>
              </a:solidFill>
              <a:effectLst>
                <a:outerShdw blurRad="38100" dist="38100" dir="2700000" algn="tl">
                  <a:srgbClr val="000000">
                    <a:alpha val="43137"/>
                  </a:srgbClr>
                </a:outerShdw>
              </a:effectLst>
              <a:latin typeface="+mn-lt"/>
              <a:ea typeface="+mj-ea"/>
            </a:endParaRPr>
          </a:p>
        </p:txBody>
      </p:sp>
      <p:pic>
        <p:nvPicPr>
          <p:cNvPr id="11" name="图片 10">
            <a:extLst>
              <a:ext uri="{FF2B5EF4-FFF2-40B4-BE49-F238E27FC236}">
                <a16:creationId xmlns:a16="http://schemas.microsoft.com/office/drawing/2014/main" id="{A9F58A51-73B7-41F3-A074-0449CB9FBE73}"/>
              </a:ext>
            </a:extLst>
          </p:cNvPr>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05900" y="198623"/>
            <a:ext cx="2847974" cy="936247"/>
          </a:xfrm>
          <a:prstGeom prst="rect">
            <a:avLst/>
          </a:prstGeom>
        </p:spPr>
      </p:pic>
    </p:spTree>
    <p:extLst>
      <p:ext uri="{BB962C8B-B14F-4D97-AF65-F5344CB8AC3E}">
        <p14:creationId xmlns:p14="http://schemas.microsoft.com/office/powerpoint/2010/main" val="28772680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1">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12760" t="-18106" r="1202" b="-17978"/>
          <a:stretch/>
        </p:blipFill>
        <p:spPr>
          <a:xfrm>
            <a:off x="0" y="3660252"/>
            <a:ext cx="12200467" cy="689345"/>
          </a:xfrm>
          <a:prstGeom prst="rect">
            <a:avLst/>
          </a:prstGeom>
        </p:spPr>
      </p:pic>
      <p:grpSp>
        <p:nvGrpSpPr>
          <p:cNvPr id="16" name="组合 15"/>
          <p:cNvGrpSpPr/>
          <p:nvPr userDrawn="1"/>
        </p:nvGrpSpPr>
        <p:grpSpPr>
          <a:xfrm>
            <a:off x="813832" y="0"/>
            <a:ext cx="4824967" cy="6858000"/>
            <a:chOff x="975757" y="0"/>
            <a:chExt cx="4824967" cy="6858000"/>
          </a:xfrm>
        </p:grpSpPr>
        <p:pic>
          <p:nvPicPr>
            <p:cNvPr id="8" name="图片 7"/>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7" y="0"/>
              <a:ext cx="4824967" cy="6858000"/>
            </a:xfrm>
            <a:prstGeom prst="rect">
              <a:avLst/>
            </a:prstGeom>
            <a:effectLst>
              <a:outerShdw blurRad="114300" dist="139700" algn="l" rotWithShape="0">
                <a:prstClr val="black">
                  <a:alpha val="20000"/>
                </a:prstClr>
              </a:outerShdw>
            </a:effectLst>
          </p:spPr>
        </p:pic>
        <p:sp>
          <p:nvSpPr>
            <p:cNvPr id="11" name="文本框 10"/>
            <p:cNvSpPr txBox="1"/>
            <p:nvPr userDrawn="1"/>
          </p:nvSpPr>
          <p:spPr>
            <a:xfrm>
              <a:off x="1565274" y="3089701"/>
              <a:ext cx="3645931"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ONE</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26281895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2 R">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500258" y="0"/>
            <a:ext cx="4824967" cy="6858000"/>
          </a:xfrm>
          <a:prstGeom prst="rect">
            <a:avLst/>
          </a:prstGeom>
          <a:effectLst>
            <a:outerShdw blurRad="114300" dist="139700" algn="l" rotWithShape="0">
              <a:prstClr val="black">
                <a:alpha val="20000"/>
              </a:prstClr>
            </a:outerShdw>
          </a:effectLst>
        </p:spPr>
      </p:pic>
      <p:grpSp>
        <p:nvGrpSpPr>
          <p:cNvPr id="2" name="组合 1"/>
          <p:cNvGrpSpPr/>
          <p:nvPr userDrawn="1"/>
        </p:nvGrpSpPr>
        <p:grpSpPr>
          <a:xfrm>
            <a:off x="0" y="3667540"/>
            <a:ext cx="12192001" cy="682058"/>
            <a:chOff x="0" y="3667540"/>
            <a:chExt cx="12192001" cy="682058"/>
          </a:xfrm>
        </p:grpSpPr>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100000" contrast="100000"/>
                      </a14:imgEffect>
                    </a14:imgLayer>
                  </a14:imgProps>
                </a:ext>
              </a:extLst>
            </a:blip>
            <a:srcRect l="52958" t="-16667" r="1202" b="-17979"/>
            <a:stretch/>
          </p:blipFill>
          <p:spPr>
            <a:xfrm>
              <a:off x="0" y="3667540"/>
              <a:ext cx="6500256" cy="682058"/>
            </a:xfrm>
            <a:prstGeom prst="rect">
              <a:avLst/>
            </a:prstGeom>
          </p:spPr>
        </p:pic>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100000" contrast="100000"/>
                      </a14:imgEffect>
                    </a14:imgLayer>
                  </a14:imgProps>
                </a:ext>
              </a:extLst>
            </a:blip>
            <a:srcRect l="52958" t="11456" r="39636" b="-17978"/>
            <a:stretch/>
          </p:blipFill>
          <p:spPr>
            <a:xfrm>
              <a:off x="11141766" y="3809999"/>
              <a:ext cx="1050235" cy="539597"/>
            </a:xfrm>
            <a:prstGeom prst="rect">
              <a:avLst/>
            </a:prstGeom>
          </p:spPr>
        </p:pic>
      </p:grpSp>
      <p:sp>
        <p:nvSpPr>
          <p:cNvPr id="11" name="文本框 10"/>
          <p:cNvSpPr txBox="1"/>
          <p:nvPr userDrawn="1"/>
        </p:nvSpPr>
        <p:spPr>
          <a:xfrm>
            <a:off x="7089775" y="3089701"/>
            <a:ext cx="3645931"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a:t>
            </a:r>
            <a:r>
              <a:rPr lang="en-US" altLang="zh-CN" sz="4800" b="1" dirty="0" smtClean="0">
                <a:solidFill>
                  <a:schemeClr val="bg1"/>
                </a:solidFill>
                <a:effectLst>
                  <a:outerShdw blurRad="38100" dist="38100" dir="2700000" algn="tl">
                    <a:srgbClr val="000000">
                      <a:alpha val="43137"/>
                    </a:srgbClr>
                  </a:outerShdw>
                </a:effectLst>
                <a:latin typeface="+mn-lt"/>
                <a:ea typeface="+mj-ea"/>
              </a:rPr>
              <a:t>ONE</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81346" y="1068380"/>
            <a:ext cx="1867505" cy="1523492"/>
          </a:xfrm>
          <a:prstGeom prst="rect">
            <a:avLst/>
          </a:prstGeom>
        </p:spPr>
      </p:pic>
    </p:spTree>
    <p:extLst>
      <p:ext uri="{BB962C8B-B14F-4D97-AF65-F5344CB8AC3E}">
        <p14:creationId xmlns:p14="http://schemas.microsoft.com/office/powerpoint/2010/main" val="14189570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2 L">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12760" t="-18106" r="1202" b="-17978"/>
          <a:stretch/>
        </p:blipFill>
        <p:spPr>
          <a:xfrm>
            <a:off x="0" y="3660252"/>
            <a:ext cx="12200467" cy="689345"/>
          </a:xfrm>
          <a:prstGeom prst="rect">
            <a:avLst/>
          </a:prstGeom>
        </p:spPr>
      </p:pic>
      <p:grpSp>
        <p:nvGrpSpPr>
          <p:cNvPr id="9" name="组合 8"/>
          <p:cNvGrpSpPr/>
          <p:nvPr userDrawn="1"/>
        </p:nvGrpSpPr>
        <p:grpSpPr>
          <a:xfrm>
            <a:off x="813833" y="0"/>
            <a:ext cx="4824966" cy="6858000"/>
            <a:chOff x="975758" y="0"/>
            <a:chExt cx="4824966" cy="6858000"/>
          </a:xfrm>
        </p:grpSpPr>
        <p:pic>
          <p:nvPicPr>
            <p:cNvPr id="10" name="图片 9"/>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8" y="0"/>
              <a:ext cx="4824966" cy="6858000"/>
            </a:xfrm>
            <a:prstGeom prst="rect">
              <a:avLst/>
            </a:prstGeom>
            <a:effectLst>
              <a:outerShdw blurRad="114300" dist="139700" algn="l" rotWithShape="0">
                <a:prstClr val="black">
                  <a:alpha val="20000"/>
                </a:prstClr>
              </a:outerShdw>
            </a:effectLst>
          </p:spPr>
        </p:pic>
        <p:sp>
          <p:nvSpPr>
            <p:cNvPr id="12" name="文本框 11"/>
            <p:cNvSpPr txBox="1"/>
            <p:nvPr userDrawn="1"/>
          </p:nvSpPr>
          <p:spPr>
            <a:xfrm>
              <a:off x="1565274" y="3089701"/>
              <a:ext cx="3645931"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TWO</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3" name="图片 12">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351736377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过渡页-2 R">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3667540"/>
            <a:ext cx="12192001" cy="682058"/>
            <a:chOff x="0" y="3667540"/>
            <a:chExt cx="12192001" cy="682058"/>
          </a:xfrm>
        </p:grpSpPr>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6667" r="1202" b="-17979"/>
            <a:stretch/>
          </p:blipFill>
          <p:spPr>
            <a:xfrm>
              <a:off x="0" y="3667540"/>
              <a:ext cx="6500256" cy="682058"/>
            </a:xfrm>
            <a:prstGeom prst="rect">
              <a:avLst/>
            </a:prstGeom>
          </p:spPr>
        </p:pic>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1456" r="39636" b="-17978"/>
            <a:stretch/>
          </p:blipFill>
          <p:spPr>
            <a:xfrm>
              <a:off x="11141766" y="3809999"/>
              <a:ext cx="1050235" cy="539597"/>
            </a:xfrm>
            <a:prstGeom prst="rect">
              <a:avLst/>
            </a:prstGeom>
          </p:spPr>
        </p:pic>
      </p:grpSp>
      <p:grpSp>
        <p:nvGrpSpPr>
          <p:cNvPr id="16" name="组合 15"/>
          <p:cNvGrpSpPr/>
          <p:nvPr userDrawn="1"/>
        </p:nvGrpSpPr>
        <p:grpSpPr>
          <a:xfrm>
            <a:off x="6500259" y="0"/>
            <a:ext cx="4824966" cy="6858000"/>
            <a:chOff x="975758" y="0"/>
            <a:chExt cx="4824966" cy="6858000"/>
          </a:xfrm>
        </p:grpSpPr>
        <p:pic>
          <p:nvPicPr>
            <p:cNvPr id="8" name="图片 7"/>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8" y="0"/>
              <a:ext cx="4824966" cy="6858000"/>
            </a:xfrm>
            <a:prstGeom prst="rect">
              <a:avLst/>
            </a:prstGeom>
            <a:effectLst>
              <a:outerShdw blurRad="114300" dist="139700" algn="l" rotWithShape="0">
                <a:prstClr val="black">
                  <a:alpha val="20000"/>
                </a:prstClr>
              </a:outerShdw>
            </a:effectLst>
          </p:spPr>
        </p:pic>
        <p:sp>
          <p:nvSpPr>
            <p:cNvPr id="11" name="文本框 10"/>
            <p:cNvSpPr txBox="1"/>
            <p:nvPr userDrawn="1"/>
          </p:nvSpPr>
          <p:spPr>
            <a:xfrm>
              <a:off x="1565274" y="3089701"/>
              <a:ext cx="3645931"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TWO</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336231668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3">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12760" t="-18106" r="1202" b="-17978"/>
          <a:stretch/>
        </p:blipFill>
        <p:spPr>
          <a:xfrm>
            <a:off x="0" y="3660252"/>
            <a:ext cx="12200467" cy="689345"/>
          </a:xfrm>
          <a:prstGeom prst="rect">
            <a:avLst/>
          </a:prstGeom>
        </p:spPr>
      </p:pic>
      <p:grpSp>
        <p:nvGrpSpPr>
          <p:cNvPr id="3" name="组合 2"/>
          <p:cNvGrpSpPr/>
          <p:nvPr userDrawn="1"/>
        </p:nvGrpSpPr>
        <p:grpSpPr>
          <a:xfrm>
            <a:off x="813831" y="0"/>
            <a:ext cx="4824967" cy="6858000"/>
            <a:chOff x="813831" y="0"/>
            <a:chExt cx="4824967" cy="6858000"/>
          </a:xfrm>
        </p:grpSpPr>
        <p:grpSp>
          <p:nvGrpSpPr>
            <p:cNvPr id="16" name="组合 15"/>
            <p:cNvGrpSpPr/>
            <p:nvPr userDrawn="1"/>
          </p:nvGrpSpPr>
          <p:grpSpPr>
            <a:xfrm>
              <a:off x="813831" y="0"/>
              <a:ext cx="4824967" cy="6858000"/>
              <a:chOff x="975756" y="0"/>
              <a:chExt cx="4824967" cy="6858000"/>
            </a:xfrm>
          </p:grpSpPr>
          <p:pic>
            <p:nvPicPr>
              <p:cNvPr id="8" name="图片 7"/>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6" y="0"/>
                <a:ext cx="4824967" cy="6858000"/>
              </a:xfrm>
              <a:prstGeom prst="rect">
                <a:avLst/>
              </a:prstGeom>
              <a:effectLst>
                <a:outerShdw blurRad="114300" dist="139700" algn="l" rotWithShape="0">
                  <a:prstClr val="black">
                    <a:alpha val="20000"/>
                  </a:prstClr>
                </a:outerShdw>
              </a:effectLst>
            </p:spPr>
          </p:pic>
          <p:sp>
            <p:nvSpPr>
              <p:cNvPr id="11" name="文本框 10"/>
              <p:cNvSpPr txBox="1"/>
              <p:nvPr userDrawn="1"/>
            </p:nvSpPr>
            <p:spPr>
              <a:xfrm>
                <a:off x="1266825" y="3089701"/>
                <a:ext cx="4257675"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THREE</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
          <p:nvSpPr>
            <p:cNvPr id="2" name="矩形 1"/>
            <p:cNvSpPr/>
            <p:nvPr userDrawn="1"/>
          </p:nvSpPr>
          <p:spPr>
            <a:xfrm>
              <a:off x="2738438" y="4081463"/>
              <a:ext cx="1204912" cy="369848"/>
            </a:xfrm>
            <a:prstGeom prst="rect">
              <a:avLst/>
            </a:prstGeom>
            <a:solidFill>
              <a:srgbClr val="B5A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059170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过渡页-2 R">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3667540"/>
            <a:ext cx="12192001" cy="682058"/>
            <a:chOff x="0" y="3667540"/>
            <a:chExt cx="12192001" cy="682058"/>
          </a:xfrm>
        </p:grpSpPr>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6667" r="1202" b="-17979"/>
            <a:stretch/>
          </p:blipFill>
          <p:spPr>
            <a:xfrm>
              <a:off x="0" y="3667540"/>
              <a:ext cx="6500256" cy="682058"/>
            </a:xfrm>
            <a:prstGeom prst="rect">
              <a:avLst/>
            </a:prstGeom>
          </p:spPr>
        </p:pic>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1456" r="39636" b="-17978"/>
            <a:stretch/>
          </p:blipFill>
          <p:spPr>
            <a:xfrm>
              <a:off x="11141766" y="3809999"/>
              <a:ext cx="1050235" cy="539597"/>
            </a:xfrm>
            <a:prstGeom prst="rect">
              <a:avLst/>
            </a:prstGeom>
          </p:spPr>
        </p:pic>
      </p:grpSp>
      <p:grpSp>
        <p:nvGrpSpPr>
          <p:cNvPr id="3" name="组合 2"/>
          <p:cNvGrpSpPr/>
          <p:nvPr userDrawn="1"/>
        </p:nvGrpSpPr>
        <p:grpSpPr>
          <a:xfrm>
            <a:off x="6500256" y="0"/>
            <a:ext cx="4824967" cy="6858000"/>
            <a:chOff x="813831" y="0"/>
            <a:chExt cx="4824967" cy="6858000"/>
          </a:xfrm>
        </p:grpSpPr>
        <p:pic>
          <p:nvPicPr>
            <p:cNvPr id="10" name="图片 9"/>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13831" y="0"/>
              <a:ext cx="4824967" cy="6858000"/>
            </a:xfrm>
            <a:prstGeom prst="rect">
              <a:avLst/>
            </a:prstGeom>
            <a:effectLst>
              <a:outerShdw blurRad="114300" dist="139700" algn="l" rotWithShape="0">
                <a:prstClr val="black">
                  <a:alpha val="20000"/>
                </a:prstClr>
              </a:outerShdw>
            </a:effectLst>
          </p:spPr>
        </p:pic>
        <p:sp>
          <p:nvSpPr>
            <p:cNvPr id="12" name="矩形 11"/>
            <p:cNvSpPr/>
            <p:nvPr userDrawn="1"/>
          </p:nvSpPr>
          <p:spPr>
            <a:xfrm>
              <a:off x="2738438" y="4081463"/>
              <a:ext cx="1204912" cy="369848"/>
            </a:xfrm>
            <a:prstGeom prst="rect">
              <a:avLst/>
            </a:prstGeom>
            <a:solidFill>
              <a:srgbClr val="B5A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6500257" y="1068380"/>
            <a:ext cx="4824968" cy="2852318"/>
            <a:chOff x="975756" y="1068380"/>
            <a:chExt cx="4824968" cy="2852318"/>
          </a:xfrm>
        </p:grpSpPr>
        <p:sp>
          <p:nvSpPr>
            <p:cNvPr id="11" name="文本框 10"/>
            <p:cNvSpPr txBox="1"/>
            <p:nvPr userDrawn="1"/>
          </p:nvSpPr>
          <p:spPr>
            <a:xfrm>
              <a:off x="975756" y="3089701"/>
              <a:ext cx="4824968"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a:t>
              </a:r>
              <a:r>
                <a:rPr lang="en-US" altLang="zh-CN" sz="4800" b="1" dirty="0" smtClean="0">
                  <a:solidFill>
                    <a:schemeClr val="bg1"/>
                  </a:solidFill>
                  <a:effectLst>
                    <a:outerShdw blurRad="38100" dist="38100" dir="2700000" algn="tl">
                      <a:srgbClr val="000000">
                        <a:alpha val="43137"/>
                      </a:srgbClr>
                    </a:outerShdw>
                  </a:effectLst>
                  <a:latin typeface="+mn-lt"/>
                  <a:ea typeface="+mj-ea"/>
                </a:rPr>
                <a:t>THREE</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404218779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过渡页-4 L">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12760" t="-18106" r="1202" b="-17978"/>
          <a:stretch/>
        </p:blipFill>
        <p:spPr>
          <a:xfrm>
            <a:off x="0" y="3660252"/>
            <a:ext cx="12200467" cy="689345"/>
          </a:xfrm>
          <a:prstGeom prst="rect">
            <a:avLst/>
          </a:prstGeom>
        </p:spPr>
      </p:pic>
      <p:grpSp>
        <p:nvGrpSpPr>
          <p:cNvPr id="17" name="组合 16"/>
          <p:cNvGrpSpPr/>
          <p:nvPr userDrawn="1"/>
        </p:nvGrpSpPr>
        <p:grpSpPr>
          <a:xfrm>
            <a:off x="821252" y="0"/>
            <a:ext cx="4824969" cy="6858000"/>
            <a:chOff x="975755" y="0"/>
            <a:chExt cx="4824969" cy="6858000"/>
          </a:xfrm>
        </p:grpSpPr>
        <p:pic>
          <p:nvPicPr>
            <p:cNvPr id="18" name="图片 17"/>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5" y="0"/>
              <a:ext cx="4824969" cy="6858000"/>
            </a:xfrm>
            <a:prstGeom prst="rect">
              <a:avLst/>
            </a:prstGeom>
            <a:effectLst>
              <a:outerShdw blurRad="114300" dist="139700" algn="l" rotWithShape="0">
                <a:prstClr val="black">
                  <a:alpha val="20000"/>
                </a:prstClr>
              </a:outerShdw>
            </a:effectLst>
          </p:spPr>
        </p:pic>
        <p:sp>
          <p:nvSpPr>
            <p:cNvPr id="19" name="文本框 18"/>
            <p:cNvSpPr txBox="1"/>
            <p:nvPr userDrawn="1"/>
          </p:nvSpPr>
          <p:spPr>
            <a:xfrm>
              <a:off x="1295399" y="3089701"/>
              <a:ext cx="4219575"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FOUR</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20" name="图片 19">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11918067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4518D-F1E1-42FE-ADB3-4B6EED642878}" type="datetimeFigureOut">
              <a:rPr lang="zh-CN" altLang="en-US" smtClean="0"/>
              <a:t>2022/1/4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756E6-AE62-4EF0-9CF6-DF3EBBB7839F}" type="slidenum">
              <a:rPr lang="zh-CN" altLang="en-US" smtClean="0"/>
              <a:t>‹#›</a:t>
            </a:fld>
            <a:endParaRPr lang="zh-CN" altLang="en-US"/>
          </a:p>
        </p:txBody>
      </p:sp>
    </p:spTree>
    <p:extLst>
      <p:ext uri="{BB962C8B-B14F-4D97-AF65-F5344CB8AC3E}">
        <p14:creationId xmlns:p14="http://schemas.microsoft.com/office/powerpoint/2010/main" val="3960387265"/>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6" r:id="rId3"/>
    <p:sldLayoutId id="2147483667" r:id="rId4"/>
    <p:sldLayoutId id="2147483670" r:id="rId5"/>
    <p:sldLayoutId id="2147483672" r:id="rId6"/>
    <p:sldLayoutId id="2147483668" r:id="rId7"/>
    <p:sldLayoutId id="2147483673" r:id="rId8"/>
    <p:sldLayoutId id="2147483671" r:id="rId9"/>
    <p:sldLayoutId id="2147483669" r:id="rId10"/>
    <p:sldLayoutId id="2147483661" r:id="rId11"/>
    <p:sldLayoutId id="2147483664" r:id="rId12"/>
    <p:sldLayoutId id="2147483674" r:id="rId13"/>
    <p:sldLayoutId id="2147483663" r:id="rId14"/>
    <p:sldLayoutId id="2147483660" r:id="rId15"/>
    <p:sldLayoutId id="2147483665" r:id="rId16"/>
    <p:sldLayoutId id="2147483662"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21" Type="http://schemas.openxmlformats.org/officeDocument/2006/relationships/image" Target="../media/image43.png"/><Relationship Id="rId34" Type="http://schemas.openxmlformats.org/officeDocument/2006/relationships/image" Target="../media/image56.png"/><Relationship Id="rId42" Type="http://schemas.openxmlformats.org/officeDocument/2006/relationships/image" Target="../media/image64.png"/><Relationship Id="rId47" Type="http://schemas.openxmlformats.org/officeDocument/2006/relationships/image" Target="../media/image69.png"/><Relationship Id="rId50" Type="http://schemas.openxmlformats.org/officeDocument/2006/relationships/image" Target="../media/image72.png"/><Relationship Id="rId55" Type="http://schemas.openxmlformats.org/officeDocument/2006/relationships/image" Target="../media/image77.png"/><Relationship Id="rId7" Type="http://schemas.openxmlformats.org/officeDocument/2006/relationships/image" Target="../media/image29.png"/><Relationship Id="rId2" Type="http://schemas.openxmlformats.org/officeDocument/2006/relationships/image" Target="../media/image24.png"/><Relationship Id="rId16" Type="http://schemas.openxmlformats.org/officeDocument/2006/relationships/image" Target="../media/image38.png"/><Relationship Id="rId29" Type="http://schemas.openxmlformats.org/officeDocument/2006/relationships/image" Target="../media/image51.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75.png"/><Relationship Id="rId58" Type="http://schemas.openxmlformats.org/officeDocument/2006/relationships/image" Target="../media/image80.png"/><Relationship Id="rId5" Type="http://schemas.openxmlformats.org/officeDocument/2006/relationships/image" Target="../media/image27.png"/><Relationship Id="rId61" Type="http://schemas.openxmlformats.org/officeDocument/2006/relationships/image" Target="../media/image83.png"/><Relationship Id="rId19" Type="http://schemas.openxmlformats.org/officeDocument/2006/relationships/image" Target="../media/image4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56" Type="http://schemas.openxmlformats.org/officeDocument/2006/relationships/image" Target="../media/image78.png"/><Relationship Id="rId8" Type="http://schemas.openxmlformats.org/officeDocument/2006/relationships/image" Target="../media/image30.png"/><Relationship Id="rId51" Type="http://schemas.openxmlformats.org/officeDocument/2006/relationships/image" Target="../media/image73.png"/><Relationship Id="rId3"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59" Type="http://schemas.openxmlformats.org/officeDocument/2006/relationships/image" Target="../media/image81.png"/><Relationship Id="rId20" Type="http://schemas.openxmlformats.org/officeDocument/2006/relationships/image" Target="../media/image42.png"/><Relationship Id="rId41" Type="http://schemas.openxmlformats.org/officeDocument/2006/relationships/image" Target="../media/image63.png"/><Relationship Id="rId54"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57" Type="http://schemas.openxmlformats.org/officeDocument/2006/relationships/image" Target="../media/image79.png"/><Relationship Id="rId10" Type="http://schemas.openxmlformats.org/officeDocument/2006/relationships/image" Target="../media/image32.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60" Type="http://schemas.openxmlformats.org/officeDocument/2006/relationships/image" Target="../media/image82.png"/><Relationship Id="rId4" Type="http://schemas.openxmlformats.org/officeDocument/2006/relationships/image" Target="../media/image26.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2"/>
          </p:nvPr>
        </p:nvSpPr>
        <p:spPr/>
        <p:txBody>
          <a:bodyPr/>
          <a:lstStyle/>
          <a:p>
            <a:endParaRPr lang="zh-CN" altLang="en-US" dirty="0"/>
          </a:p>
        </p:txBody>
      </p:sp>
      <p:sp>
        <p:nvSpPr>
          <p:cNvPr id="5" name="文本占位符 11"/>
          <p:cNvSpPr txBox="1">
            <a:spLocks/>
          </p:cNvSpPr>
          <p:nvPr/>
        </p:nvSpPr>
        <p:spPr>
          <a:xfrm>
            <a:off x="628650" y="1098957"/>
            <a:ext cx="10982325" cy="1447800"/>
          </a:xfrm>
          <a:prstGeom prst="rect">
            <a:avLst/>
          </a:prstGeom>
        </p:spPr>
        <p:txBody>
          <a:bodyPr lIns="144000" tIns="144000" rIns="144000" bIns="14400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上海交通</a:t>
            </a:r>
            <a:r>
              <a:rPr lang="zh-CN" altLang="en-US" dirty="0" smtClean="0"/>
              <a:t>大学</a:t>
            </a:r>
            <a:r>
              <a:rPr lang="en-US" altLang="zh-CN" dirty="0" smtClean="0"/>
              <a:t>PPT</a:t>
            </a:r>
            <a:r>
              <a:rPr lang="zh-CN" altLang="en-US" dirty="0" smtClean="0"/>
              <a:t>学术模板</a:t>
            </a:r>
            <a:endParaRPr lang="zh-CN" altLang="en-US" dirty="0"/>
          </a:p>
        </p:txBody>
      </p:sp>
      <p:sp>
        <p:nvSpPr>
          <p:cNvPr id="6" name="文本占位符 11"/>
          <p:cNvSpPr txBox="1">
            <a:spLocks/>
          </p:cNvSpPr>
          <p:nvPr/>
        </p:nvSpPr>
        <p:spPr>
          <a:xfrm>
            <a:off x="2382933" y="3634988"/>
            <a:ext cx="7385241" cy="771882"/>
          </a:xfrm>
          <a:prstGeom prst="rect">
            <a:avLst/>
          </a:prstGeom>
        </p:spPr>
        <p:txBody>
          <a:bodyPr lIns="144000" tIns="144000" rIns="144000" bIns="144000" anchor="ctr" anchorCtr="0">
            <a:noAutofit/>
          </a:bodyPr>
          <a:lstStyle>
            <a:lvl1pPr marL="0" indent="0" algn="ctr" defTabSz="914400" rtl="0" eaLnBrk="1" latinLnBrk="0" hangingPunct="1">
              <a:lnSpc>
                <a:spcPct val="100000"/>
              </a:lnSpc>
              <a:spcBef>
                <a:spcPts val="600"/>
              </a:spcBef>
              <a:buFont typeface="Arial" panose="020B0604020202020204" pitchFamily="34" charset="0"/>
              <a:buNone/>
              <a:defRPr sz="3600" b="1" kern="120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mtClean="0"/>
              <a:t>汇报人</a:t>
            </a:r>
            <a:endParaRPr lang="zh-CN" altLang="en-US" dirty="0"/>
          </a:p>
        </p:txBody>
      </p:sp>
    </p:spTree>
    <p:extLst>
      <p:ext uri="{BB962C8B-B14F-4D97-AF65-F5344CB8AC3E}">
        <p14:creationId xmlns:p14="http://schemas.microsoft.com/office/powerpoint/2010/main" val="1895940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1"/>
          <p:cNvSpPr txBox="1">
            <a:spLocks/>
          </p:cNvSpPr>
          <p:nvPr/>
        </p:nvSpPr>
        <p:spPr>
          <a:xfrm>
            <a:off x="457200" y="1908279"/>
            <a:ext cx="5467350" cy="1638300"/>
          </a:xfrm>
          <a:prstGeom prst="rect">
            <a:avLst/>
          </a:prstGeom>
        </p:spPr>
        <p:txBody>
          <a:bodyPr vert="horz" lIns="144000" tIns="144000" rIns="144000" bIns="144000" rtlCol="0" anchor="ctr" anchorCtr="0">
            <a:normAutofit fontScale="92500"/>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请输入章节标题</a:t>
            </a:r>
            <a:endParaRPr lang="zh-CN" altLang="en-US" dirty="0"/>
          </a:p>
        </p:txBody>
      </p:sp>
    </p:spTree>
    <p:extLst>
      <p:ext uri="{BB962C8B-B14F-4D97-AF65-F5344CB8AC3E}">
        <p14:creationId xmlns:p14="http://schemas.microsoft.com/office/powerpoint/2010/main" val="2127358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内容页</a:t>
            </a:r>
            <a:r>
              <a:rPr lang="en-US" altLang="zh-CN" dirty="0"/>
              <a:t>-</a:t>
            </a:r>
            <a:r>
              <a:rPr lang="zh-CN" altLang="en-US" dirty="0"/>
              <a:t>样例</a:t>
            </a:r>
            <a:r>
              <a:rPr lang="en-US" altLang="zh-CN" dirty="0"/>
              <a:t>1</a:t>
            </a:r>
            <a:endParaRPr lang="zh-CN" altLang="en-US" dirty="0"/>
          </a:p>
        </p:txBody>
      </p:sp>
      <p:sp>
        <p:nvSpPr>
          <p:cNvPr id="3" name="Oval 24">
            <a:extLst>
              <a:ext uri="{FF2B5EF4-FFF2-40B4-BE49-F238E27FC236}">
                <a16:creationId xmlns:a16="http://schemas.microsoft.com/office/drawing/2014/main" id="{6FCE97C7-9BD5-4519-88EE-D9521DD95FCF}"/>
              </a:ext>
            </a:extLst>
          </p:cNvPr>
          <p:cNvSpPr>
            <a:spLocks noChangeAspect="1"/>
          </p:cNvSpPr>
          <p:nvPr/>
        </p:nvSpPr>
        <p:spPr>
          <a:xfrm>
            <a:off x="5546835" y="2198166"/>
            <a:ext cx="709855" cy="709855"/>
          </a:xfrm>
          <a:prstGeom prst="ellipse">
            <a:avLst/>
          </a:prstGeom>
          <a:solidFill>
            <a:schemeClr val="tx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1</a:t>
            </a:r>
            <a:endParaRPr lang="id-ID" sz="2800" dirty="0">
              <a:latin typeface="+mj-lt"/>
            </a:endParaRPr>
          </a:p>
        </p:txBody>
      </p:sp>
      <p:sp>
        <p:nvSpPr>
          <p:cNvPr id="4" name="Oval 27">
            <a:extLst>
              <a:ext uri="{FF2B5EF4-FFF2-40B4-BE49-F238E27FC236}">
                <a16:creationId xmlns:a16="http://schemas.microsoft.com/office/drawing/2014/main" id="{E9C0D556-861A-4429-B7A4-C7CED635B18A}"/>
              </a:ext>
            </a:extLst>
          </p:cNvPr>
          <p:cNvSpPr>
            <a:spLocks noChangeAspect="1"/>
          </p:cNvSpPr>
          <p:nvPr/>
        </p:nvSpPr>
        <p:spPr>
          <a:xfrm>
            <a:off x="5546835" y="3342203"/>
            <a:ext cx="709855" cy="709855"/>
          </a:xfrm>
          <a:prstGeom prst="ellipse">
            <a:avLst/>
          </a:prstGeom>
          <a:solidFill>
            <a:srgbClr val="2D5AC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2</a:t>
            </a:r>
            <a:endParaRPr lang="id-ID" sz="2800" dirty="0">
              <a:latin typeface="+mj-lt"/>
            </a:endParaRPr>
          </a:p>
        </p:txBody>
      </p:sp>
      <p:sp>
        <p:nvSpPr>
          <p:cNvPr id="5" name="Oval 33">
            <a:extLst>
              <a:ext uri="{FF2B5EF4-FFF2-40B4-BE49-F238E27FC236}">
                <a16:creationId xmlns:a16="http://schemas.microsoft.com/office/drawing/2014/main" id="{13CC3597-47FB-4905-88AA-91F98A9CDA4A}"/>
              </a:ext>
            </a:extLst>
          </p:cNvPr>
          <p:cNvSpPr>
            <a:spLocks noChangeAspect="1"/>
          </p:cNvSpPr>
          <p:nvPr/>
        </p:nvSpPr>
        <p:spPr>
          <a:xfrm>
            <a:off x="5546835" y="4490806"/>
            <a:ext cx="709855" cy="709855"/>
          </a:xfrm>
          <a:prstGeom prst="ellipse">
            <a:avLst/>
          </a:prstGeom>
          <a:solidFill>
            <a:srgbClr val="959DBF"/>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3</a:t>
            </a:r>
            <a:endParaRPr lang="id-ID" sz="2800" dirty="0">
              <a:latin typeface="+mj-lt"/>
            </a:endParaRPr>
          </a:p>
        </p:txBody>
      </p:sp>
      <p:sp>
        <p:nvSpPr>
          <p:cNvPr id="14" name="文本框 13">
            <a:extLst>
              <a:ext uri="{FF2B5EF4-FFF2-40B4-BE49-F238E27FC236}">
                <a16:creationId xmlns:a16="http://schemas.microsoft.com/office/drawing/2014/main" id="{C44B3BE8-E7C0-41F6-8F64-BDE05911F25C}"/>
              </a:ext>
            </a:extLst>
          </p:cNvPr>
          <p:cNvSpPr txBox="1"/>
          <p:nvPr/>
        </p:nvSpPr>
        <p:spPr>
          <a:xfrm>
            <a:off x="6499062" y="2156364"/>
            <a:ext cx="5218167" cy="753220"/>
          </a:xfrm>
          <a:prstGeom prst="rect">
            <a:avLst/>
          </a:prstGeom>
          <a:noFill/>
        </p:spPr>
        <p:txBody>
          <a:bodyPr wrap="square" rtlCol="0">
            <a:spAutoFit/>
          </a:bodyPr>
          <a:lstStyle/>
          <a:p>
            <a:pPr algn="just">
              <a:lnSpc>
                <a:spcPct val="125000"/>
              </a:lnSpc>
            </a:pPr>
            <a:r>
              <a:rPr lang="zh-CN" altLang="en-US" dirty="0">
                <a:solidFill>
                  <a:schemeClr val="tx1">
                    <a:lumMod val="75000"/>
                    <a:lumOff val="25000"/>
                  </a:schemeClr>
                </a:solidFill>
                <a:latin typeface="+mn-ea"/>
              </a:rPr>
              <a:t>点击此处添加您的内容或粘贴文本至此处替换</a:t>
            </a:r>
            <a:endParaRPr lang="en-US" altLang="zh-CN" dirty="0">
              <a:solidFill>
                <a:schemeClr val="tx1">
                  <a:lumMod val="75000"/>
                  <a:lumOff val="25000"/>
                </a:schemeClr>
              </a:solidFill>
              <a:latin typeface="+mn-ea"/>
            </a:endParaRPr>
          </a:p>
          <a:p>
            <a:pPr algn="just">
              <a:lnSpc>
                <a:spcPct val="125000"/>
              </a:lnSpc>
            </a:pPr>
            <a:r>
              <a:rPr lang="zh-CN" altLang="en-US" dirty="0">
                <a:solidFill>
                  <a:schemeClr val="tx1">
                    <a:lumMod val="75000"/>
                    <a:lumOff val="25000"/>
                  </a:schemeClr>
                </a:solidFill>
                <a:latin typeface="+mn-ea"/>
              </a:rPr>
              <a:t>点击此处添加您的内容或粘贴文本至此处替换</a:t>
            </a:r>
          </a:p>
        </p:txBody>
      </p:sp>
      <p:sp>
        <p:nvSpPr>
          <p:cNvPr id="15" name="文本框 14">
            <a:extLst>
              <a:ext uri="{FF2B5EF4-FFF2-40B4-BE49-F238E27FC236}">
                <a16:creationId xmlns:a16="http://schemas.microsoft.com/office/drawing/2014/main" id="{91AB2AE3-D464-47E0-880C-A3671B392016}"/>
              </a:ext>
            </a:extLst>
          </p:cNvPr>
          <p:cNvSpPr txBox="1"/>
          <p:nvPr/>
        </p:nvSpPr>
        <p:spPr>
          <a:xfrm>
            <a:off x="6499063" y="3299188"/>
            <a:ext cx="5218166" cy="753220"/>
          </a:xfrm>
          <a:prstGeom prst="rect">
            <a:avLst/>
          </a:prstGeom>
          <a:noFill/>
        </p:spPr>
        <p:txBody>
          <a:bodyPr wrap="square" rtlCol="0">
            <a:spAutoFit/>
          </a:bodyPr>
          <a:lstStyle/>
          <a:p>
            <a:pPr algn="just">
              <a:lnSpc>
                <a:spcPct val="125000"/>
              </a:lnSpc>
            </a:pPr>
            <a:r>
              <a:rPr lang="zh-CN" altLang="en-US" dirty="0">
                <a:solidFill>
                  <a:schemeClr val="tx1">
                    <a:lumMod val="75000"/>
                    <a:lumOff val="25000"/>
                  </a:schemeClr>
                </a:solidFill>
                <a:latin typeface="+mn-ea"/>
              </a:rPr>
              <a:t>点击此处添加您的内容或粘贴文本至此处替换</a:t>
            </a:r>
            <a:endParaRPr lang="en-US" altLang="zh-CN" dirty="0">
              <a:solidFill>
                <a:schemeClr val="tx1">
                  <a:lumMod val="75000"/>
                  <a:lumOff val="25000"/>
                </a:schemeClr>
              </a:solidFill>
              <a:latin typeface="+mn-ea"/>
            </a:endParaRPr>
          </a:p>
          <a:p>
            <a:pPr algn="just">
              <a:lnSpc>
                <a:spcPct val="125000"/>
              </a:lnSpc>
            </a:pPr>
            <a:r>
              <a:rPr lang="zh-CN" altLang="en-US" dirty="0">
                <a:solidFill>
                  <a:schemeClr val="tx1">
                    <a:lumMod val="75000"/>
                    <a:lumOff val="25000"/>
                  </a:schemeClr>
                </a:solidFill>
                <a:latin typeface="+mn-ea"/>
              </a:rPr>
              <a:t>点击此处添加您的内容或粘贴文本至此处替换</a:t>
            </a:r>
          </a:p>
        </p:txBody>
      </p:sp>
      <p:sp>
        <p:nvSpPr>
          <p:cNvPr id="16" name="文本框 15">
            <a:extLst>
              <a:ext uri="{FF2B5EF4-FFF2-40B4-BE49-F238E27FC236}">
                <a16:creationId xmlns:a16="http://schemas.microsoft.com/office/drawing/2014/main" id="{16A30D31-15CE-4C57-AED7-E590B8060DAA}"/>
              </a:ext>
            </a:extLst>
          </p:cNvPr>
          <p:cNvSpPr txBox="1"/>
          <p:nvPr/>
        </p:nvSpPr>
        <p:spPr>
          <a:xfrm>
            <a:off x="6499062" y="4442012"/>
            <a:ext cx="5218167" cy="753220"/>
          </a:xfrm>
          <a:prstGeom prst="rect">
            <a:avLst/>
          </a:prstGeom>
          <a:noFill/>
        </p:spPr>
        <p:txBody>
          <a:bodyPr wrap="square" rtlCol="0">
            <a:spAutoFit/>
          </a:bodyPr>
          <a:lstStyle/>
          <a:p>
            <a:pPr algn="just">
              <a:lnSpc>
                <a:spcPct val="125000"/>
              </a:lnSpc>
            </a:pPr>
            <a:r>
              <a:rPr lang="zh-CN" altLang="en-US" dirty="0">
                <a:solidFill>
                  <a:schemeClr val="tx1">
                    <a:lumMod val="75000"/>
                    <a:lumOff val="25000"/>
                  </a:schemeClr>
                </a:solidFill>
                <a:latin typeface="+mn-ea"/>
              </a:rPr>
              <a:t>点击此处添加您的内容或粘贴文本至此处替换</a:t>
            </a:r>
            <a:endParaRPr lang="en-US" altLang="zh-CN" dirty="0">
              <a:solidFill>
                <a:schemeClr val="tx1">
                  <a:lumMod val="75000"/>
                  <a:lumOff val="25000"/>
                </a:schemeClr>
              </a:solidFill>
              <a:latin typeface="+mn-ea"/>
            </a:endParaRPr>
          </a:p>
          <a:p>
            <a:pPr algn="just">
              <a:lnSpc>
                <a:spcPct val="125000"/>
              </a:lnSpc>
            </a:pPr>
            <a:r>
              <a:rPr lang="zh-CN" altLang="en-US" dirty="0">
                <a:solidFill>
                  <a:schemeClr val="tx1">
                    <a:lumMod val="75000"/>
                    <a:lumOff val="25000"/>
                  </a:schemeClr>
                </a:solidFill>
                <a:latin typeface="+mn-ea"/>
              </a:rPr>
              <a:t>点击此处添加您的内容或粘贴文本至此处替换</a:t>
            </a:r>
          </a:p>
        </p:txBody>
      </p:sp>
      <p:graphicFrame>
        <p:nvGraphicFramePr>
          <p:cNvPr id="18" name="图示 17"/>
          <p:cNvGraphicFramePr/>
          <p:nvPr>
            <p:extLst>
              <p:ext uri="{D42A27DB-BD31-4B8C-83A1-F6EECF244321}">
                <p14:modId xmlns:p14="http://schemas.microsoft.com/office/powerpoint/2010/main" val="1397545484"/>
              </p:ext>
            </p:extLst>
          </p:nvPr>
        </p:nvGraphicFramePr>
        <p:xfrm>
          <a:off x="383334" y="1379224"/>
          <a:ext cx="4307354" cy="422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4598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内容页</a:t>
            </a:r>
            <a:r>
              <a:rPr lang="en-US" altLang="zh-CN" dirty="0"/>
              <a:t>-</a:t>
            </a:r>
            <a:r>
              <a:rPr lang="zh-CN" altLang="en-US" dirty="0"/>
              <a:t>样例</a:t>
            </a:r>
            <a:r>
              <a:rPr lang="en-US" altLang="zh-CN" dirty="0"/>
              <a:t>2</a:t>
            </a:r>
            <a:endParaRPr lang="zh-CN" altLang="en-US" dirty="0"/>
          </a:p>
        </p:txBody>
      </p:sp>
      <p:sp>
        <p:nvSpPr>
          <p:cNvPr id="13" name="矩形 12">
            <a:extLst>
              <a:ext uri="{FF2B5EF4-FFF2-40B4-BE49-F238E27FC236}">
                <a16:creationId xmlns:a16="http://schemas.microsoft.com/office/drawing/2014/main" id="{12A43D35-10DE-4624-B953-1DC6AF98FFDF}"/>
              </a:ext>
            </a:extLst>
          </p:cNvPr>
          <p:cNvSpPr/>
          <p:nvPr/>
        </p:nvSpPr>
        <p:spPr>
          <a:xfrm>
            <a:off x="713773" y="1480305"/>
            <a:ext cx="3285075" cy="3405938"/>
          </a:xfrm>
          <a:prstGeom prst="rect">
            <a:avLst/>
          </a:prstGeom>
          <a:solidFill>
            <a:schemeClr val="bg2">
              <a:alpha val="7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latin typeface="+mn-ea"/>
            </a:endParaRPr>
          </a:p>
        </p:txBody>
      </p:sp>
      <p:sp>
        <p:nvSpPr>
          <p:cNvPr id="14" name="矩形 13">
            <a:extLst>
              <a:ext uri="{FF2B5EF4-FFF2-40B4-BE49-F238E27FC236}">
                <a16:creationId xmlns:a16="http://schemas.microsoft.com/office/drawing/2014/main" id="{EFD86695-4C2E-4E83-987B-AC1E4A1140B6}"/>
              </a:ext>
            </a:extLst>
          </p:cNvPr>
          <p:cNvSpPr/>
          <p:nvPr/>
        </p:nvSpPr>
        <p:spPr>
          <a:xfrm>
            <a:off x="713773" y="1480304"/>
            <a:ext cx="3285075" cy="817733"/>
          </a:xfrm>
          <a:prstGeom prst="rect">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2400" b="1" dirty="0">
                <a:solidFill>
                  <a:schemeClr val="bg1"/>
                </a:solidFill>
                <a:effectLst>
                  <a:outerShdw blurRad="38100" dist="38100" dir="2700000" algn="tl">
                    <a:srgbClr val="000000">
                      <a:alpha val="43137"/>
                    </a:srgbClr>
                  </a:outerShdw>
                </a:effectLst>
                <a:latin typeface="+mn-ea"/>
              </a:rPr>
              <a:t>单击此处添加标题</a:t>
            </a:r>
          </a:p>
        </p:txBody>
      </p:sp>
      <p:sp>
        <p:nvSpPr>
          <p:cNvPr id="15" name="矩形 14">
            <a:extLst>
              <a:ext uri="{FF2B5EF4-FFF2-40B4-BE49-F238E27FC236}">
                <a16:creationId xmlns:a16="http://schemas.microsoft.com/office/drawing/2014/main" id="{DCB0072C-83A7-4675-8984-86603C83FFBF}"/>
              </a:ext>
            </a:extLst>
          </p:cNvPr>
          <p:cNvSpPr/>
          <p:nvPr/>
        </p:nvSpPr>
        <p:spPr>
          <a:xfrm>
            <a:off x="1242256" y="2507017"/>
            <a:ext cx="2519155" cy="895270"/>
          </a:xfrm>
          <a:prstGeom prst="rect">
            <a:avLst/>
          </a:prstGeom>
          <a:ln>
            <a:noFill/>
          </a:ln>
        </p:spPr>
        <p:txBody>
          <a:bodyPr wrap="square" lIns="91440" tIns="45720" rIns="91440" bIns="45720" anchor="t">
            <a:noAutofit/>
          </a:bodyPr>
          <a:lstStyle/>
          <a:p>
            <a:pPr>
              <a:lnSpc>
                <a:spcPct val="130000"/>
              </a:lnSpc>
            </a:pPr>
            <a:r>
              <a:rPr lang="zh-CN" altLang="en-US" dirty="0">
                <a:latin typeface="+mn-ea"/>
              </a:rPr>
              <a:t>请在此输入文字说明</a:t>
            </a:r>
            <a:endParaRPr lang="en-US" altLang="zh-CN" dirty="0">
              <a:latin typeface="+mn-ea"/>
            </a:endParaRPr>
          </a:p>
          <a:p>
            <a:pPr>
              <a:lnSpc>
                <a:spcPct val="130000"/>
              </a:lnSpc>
            </a:pPr>
            <a:r>
              <a:rPr lang="zh-CN" altLang="en-US" dirty="0">
                <a:latin typeface="+mn-ea"/>
              </a:rPr>
              <a:t>请在此输入文字说明</a:t>
            </a:r>
          </a:p>
        </p:txBody>
      </p:sp>
      <p:sp>
        <p:nvSpPr>
          <p:cNvPr id="21" name="矩形 20">
            <a:extLst>
              <a:ext uri="{FF2B5EF4-FFF2-40B4-BE49-F238E27FC236}">
                <a16:creationId xmlns:a16="http://schemas.microsoft.com/office/drawing/2014/main" id="{F73D0693-30BC-4C82-9C43-8808C718B14F}"/>
              </a:ext>
            </a:extLst>
          </p:cNvPr>
          <p:cNvSpPr/>
          <p:nvPr/>
        </p:nvSpPr>
        <p:spPr>
          <a:xfrm>
            <a:off x="4457925" y="1480305"/>
            <a:ext cx="3285075" cy="3405935"/>
          </a:xfrm>
          <a:prstGeom prst="rect">
            <a:avLst/>
          </a:prstGeom>
          <a:solidFill>
            <a:schemeClr val="bg2">
              <a:alpha val="7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latin typeface="+mn-ea"/>
            </a:endParaRPr>
          </a:p>
        </p:txBody>
      </p:sp>
      <p:sp>
        <p:nvSpPr>
          <p:cNvPr id="22" name="矩形 21">
            <a:extLst>
              <a:ext uri="{FF2B5EF4-FFF2-40B4-BE49-F238E27FC236}">
                <a16:creationId xmlns:a16="http://schemas.microsoft.com/office/drawing/2014/main" id="{99E605B4-7ACD-4808-B9B3-5A058BD95636}"/>
              </a:ext>
            </a:extLst>
          </p:cNvPr>
          <p:cNvSpPr/>
          <p:nvPr/>
        </p:nvSpPr>
        <p:spPr>
          <a:xfrm>
            <a:off x="4457925" y="1480305"/>
            <a:ext cx="3285075" cy="817732"/>
          </a:xfrm>
          <a:prstGeom prst="rect">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2400" b="1" dirty="0">
                <a:solidFill>
                  <a:schemeClr val="bg1"/>
                </a:solidFill>
                <a:effectLst>
                  <a:outerShdw blurRad="38100" dist="38100" dir="2700000" algn="tl">
                    <a:srgbClr val="000000">
                      <a:alpha val="43137"/>
                    </a:srgbClr>
                  </a:outerShdw>
                </a:effectLst>
                <a:latin typeface="+mn-ea"/>
              </a:rPr>
              <a:t>单击此处添加标题</a:t>
            </a:r>
          </a:p>
        </p:txBody>
      </p:sp>
      <p:sp>
        <p:nvSpPr>
          <p:cNvPr id="23" name="右箭头 22">
            <a:extLst>
              <a:ext uri="{FF2B5EF4-FFF2-40B4-BE49-F238E27FC236}">
                <a16:creationId xmlns:a16="http://schemas.microsoft.com/office/drawing/2014/main" id="{F9F64F41-4970-4A79-A258-CF3F7CBBEB05}"/>
              </a:ext>
            </a:extLst>
          </p:cNvPr>
          <p:cNvSpPr/>
          <p:nvPr/>
        </p:nvSpPr>
        <p:spPr>
          <a:xfrm>
            <a:off x="4705459" y="2669082"/>
            <a:ext cx="157244" cy="182941"/>
          </a:xfrm>
          <a:prstGeom prst="rightArrow">
            <a:avLst>
              <a:gd name="adj1" fmla="val 100000"/>
              <a:gd name="adj2" fmla="val 100000"/>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70000" lnSpcReduction="20000"/>
          </a:bodyPr>
          <a:lstStyle/>
          <a:p>
            <a:pPr algn="ctr"/>
            <a:endParaRPr lang="zh-CN" altLang="en-US" sz="2000" b="1" dirty="0">
              <a:solidFill>
                <a:schemeClr val="tx1"/>
              </a:solidFill>
              <a:latin typeface="+mn-ea"/>
            </a:endParaRPr>
          </a:p>
        </p:txBody>
      </p:sp>
      <p:sp>
        <p:nvSpPr>
          <p:cNvPr id="24" name="右箭头 23">
            <a:extLst>
              <a:ext uri="{FF2B5EF4-FFF2-40B4-BE49-F238E27FC236}">
                <a16:creationId xmlns:a16="http://schemas.microsoft.com/office/drawing/2014/main" id="{441BA454-9560-4F10-AA35-EDEC6834C31E}"/>
              </a:ext>
            </a:extLst>
          </p:cNvPr>
          <p:cNvSpPr/>
          <p:nvPr/>
        </p:nvSpPr>
        <p:spPr>
          <a:xfrm>
            <a:off x="4689151" y="3599891"/>
            <a:ext cx="173553" cy="187985"/>
          </a:xfrm>
          <a:prstGeom prst="rightArrow">
            <a:avLst>
              <a:gd name="adj1" fmla="val 100000"/>
              <a:gd name="adj2" fmla="val 100000"/>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70000" lnSpcReduction="20000"/>
          </a:bodyPr>
          <a:lstStyle/>
          <a:p>
            <a:pPr algn="ctr"/>
            <a:endParaRPr lang="zh-CN" altLang="en-US" sz="2000" b="1" dirty="0">
              <a:solidFill>
                <a:schemeClr val="tx1"/>
              </a:solidFill>
              <a:latin typeface="+mn-ea"/>
            </a:endParaRPr>
          </a:p>
        </p:txBody>
      </p:sp>
      <p:sp>
        <p:nvSpPr>
          <p:cNvPr id="17" name="矩形 16">
            <a:extLst>
              <a:ext uri="{FF2B5EF4-FFF2-40B4-BE49-F238E27FC236}">
                <a16:creationId xmlns:a16="http://schemas.microsoft.com/office/drawing/2014/main" id="{37D09A05-16EC-4EF7-AFE2-76CBDAE3FC59}"/>
              </a:ext>
            </a:extLst>
          </p:cNvPr>
          <p:cNvSpPr/>
          <p:nvPr/>
        </p:nvSpPr>
        <p:spPr>
          <a:xfrm>
            <a:off x="8202075" y="1480305"/>
            <a:ext cx="3285075" cy="3405935"/>
          </a:xfrm>
          <a:prstGeom prst="rect">
            <a:avLst/>
          </a:prstGeom>
          <a:solidFill>
            <a:schemeClr val="bg2">
              <a:alpha val="7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latin typeface="+mn-ea"/>
            </a:endParaRPr>
          </a:p>
        </p:txBody>
      </p:sp>
      <p:sp>
        <p:nvSpPr>
          <p:cNvPr id="18" name="矩形 17">
            <a:extLst>
              <a:ext uri="{FF2B5EF4-FFF2-40B4-BE49-F238E27FC236}">
                <a16:creationId xmlns:a16="http://schemas.microsoft.com/office/drawing/2014/main" id="{A90939C5-2DCE-4B3F-A6EA-AA47E0907AF3}"/>
              </a:ext>
            </a:extLst>
          </p:cNvPr>
          <p:cNvSpPr/>
          <p:nvPr/>
        </p:nvSpPr>
        <p:spPr>
          <a:xfrm>
            <a:off x="8202076" y="1480305"/>
            <a:ext cx="3285075" cy="817733"/>
          </a:xfrm>
          <a:prstGeom prst="rect">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2400" b="1" dirty="0">
                <a:solidFill>
                  <a:schemeClr val="bg1"/>
                </a:solidFill>
                <a:effectLst>
                  <a:outerShdw blurRad="38100" dist="38100" dir="2700000" algn="tl">
                    <a:srgbClr val="000000">
                      <a:alpha val="43137"/>
                    </a:srgbClr>
                  </a:outerShdw>
                </a:effectLst>
                <a:latin typeface="+mn-ea"/>
              </a:rPr>
              <a:t>单击此处添加标题</a:t>
            </a:r>
          </a:p>
        </p:txBody>
      </p:sp>
      <p:sp>
        <p:nvSpPr>
          <p:cNvPr id="19" name="右箭头 18">
            <a:extLst>
              <a:ext uri="{FF2B5EF4-FFF2-40B4-BE49-F238E27FC236}">
                <a16:creationId xmlns:a16="http://schemas.microsoft.com/office/drawing/2014/main" id="{FBD0F9FF-D168-4924-BCDF-DA56664E57A4}"/>
              </a:ext>
            </a:extLst>
          </p:cNvPr>
          <p:cNvSpPr/>
          <p:nvPr/>
        </p:nvSpPr>
        <p:spPr>
          <a:xfrm>
            <a:off x="8499638" y="2669078"/>
            <a:ext cx="179260" cy="214980"/>
          </a:xfrm>
          <a:prstGeom prst="rightArrow">
            <a:avLst>
              <a:gd name="adj1" fmla="val 100000"/>
              <a:gd name="adj2" fmla="val 100000"/>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85000" lnSpcReduction="20000"/>
          </a:bodyPr>
          <a:lstStyle/>
          <a:p>
            <a:pPr algn="ctr"/>
            <a:endParaRPr lang="zh-CN" altLang="en-US" sz="2000" b="1" dirty="0">
              <a:solidFill>
                <a:schemeClr val="tx1"/>
              </a:solidFill>
              <a:latin typeface="+mn-ea"/>
            </a:endParaRPr>
          </a:p>
        </p:txBody>
      </p:sp>
      <p:sp>
        <p:nvSpPr>
          <p:cNvPr id="20" name="右箭头 19">
            <a:extLst>
              <a:ext uri="{FF2B5EF4-FFF2-40B4-BE49-F238E27FC236}">
                <a16:creationId xmlns:a16="http://schemas.microsoft.com/office/drawing/2014/main" id="{4F37F205-43D9-4CDF-83F1-29BC10478E9C}"/>
              </a:ext>
            </a:extLst>
          </p:cNvPr>
          <p:cNvSpPr/>
          <p:nvPr/>
        </p:nvSpPr>
        <p:spPr>
          <a:xfrm>
            <a:off x="8499648" y="3551623"/>
            <a:ext cx="179260" cy="214980"/>
          </a:xfrm>
          <a:prstGeom prst="rightArrow">
            <a:avLst>
              <a:gd name="adj1" fmla="val 100000"/>
              <a:gd name="adj2" fmla="val 100000"/>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85000" lnSpcReduction="20000"/>
          </a:bodyPr>
          <a:lstStyle/>
          <a:p>
            <a:pPr algn="ctr"/>
            <a:endParaRPr lang="zh-CN" altLang="en-US" sz="2000" b="1" dirty="0">
              <a:solidFill>
                <a:schemeClr val="tx1"/>
              </a:solidFill>
              <a:latin typeface="+mn-ea"/>
            </a:endParaRPr>
          </a:p>
        </p:txBody>
      </p:sp>
      <p:sp>
        <p:nvSpPr>
          <p:cNvPr id="6" name="矩形 5">
            <a:extLst>
              <a:ext uri="{FF2B5EF4-FFF2-40B4-BE49-F238E27FC236}">
                <a16:creationId xmlns:a16="http://schemas.microsoft.com/office/drawing/2014/main" id="{DCB0072C-83A7-4675-8984-86603C83FFBF}"/>
              </a:ext>
            </a:extLst>
          </p:cNvPr>
          <p:cNvSpPr/>
          <p:nvPr/>
        </p:nvSpPr>
        <p:spPr>
          <a:xfrm>
            <a:off x="1242255" y="3465226"/>
            <a:ext cx="2519156" cy="876500"/>
          </a:xfrm>
          <a:prstGeom prst="rect">
            <a:avLst/>
          </a:prstGeom>
          <a:ln>
            <a:noFill/>
          </a:ln>
        </p:spPr>
        <p:txBody>
          <a:bodyPr wrap="square" lIns="91440" tIns="45720" rIns="91440" bIns="45720" anchor="t">
            <a:noAutofit/>
          </a:bodyPr>
          <a:lstStyle/>
          <a:p>
            <a:pPr>
              <a:lnSpc>
                <a:spcPct val="130000"/>
              </a:lnSpc>
            </a:pPr>
            <a:r>
              <a:rPr lang="zh-CN" altLang="en-US" dirty="0">
                <a:latin typeface="+mn-ea"/>
              </a:rPr>
              <a:t>请在此输入文字说明</a:t>
            </a:r>
          </a:p>
          <a:p>
            <a:pPr>
              <a:lnSpc>
                <a:spcPct val="130000"/>
              </a:lnSpc>
            </a:pPr>
            <a:r>
              <a:rPr lang="zh-CN" altLang="en-US" dirty="0">
                <a:latin typeface="+mn-ea"/>
              </a:rPr>
              <a:t>请在此输入文字说明</a:t>
            </a:r>
          </a:p>
        </p:txBody>
      </p:sp>
      <p:sp>
        <p:nvSpPr>
          <p:cNvPr id="7" name="矩形 6">
            <a:extLst>
              <a:ext uri="{FF2B5EF4-FFF2-40B4-BE49-F238E27FC236}">
                <a16:creationId xmlns:a16="http://schemas.microsoft.com/office/drawing/2014/main" id="{DCB0072C-83A7-4675-8984-86603C83FFBF}"/>
              </a:ext>
            </a:extLst>
          </p:cNvPr>
          <p:cNvSpPr/>
          <p:nvPr/>
        </p:nvSpPr>
        <p:spPr>
          <a:xfrm>
            <a:off x="4910218" y="2479436"/>
            <a:ext cx="2563999" cy="745175"/>
          </a:xfrm>
          <a:prstGeom prst="rect">
            <a:avLst/>
          </a:prstGeom>
          <a:ln>
            <a:noFill/>
          </a:ln>
        </p:spPr>
        <p:txBody>
          <a:bodyPr wrap="square" lIns="91440" tIns="45720" rIns="91440" bIns="45720" anchor="t">
            <a:noAutofit/>
          </a:bodyPr>
          <a:lstStyle/>
          <a:p>
            <a:pPr>
              <a:lnSpc>
                <a:spcPct val="130000"/>
              </a:lnSpc>
            </a:pPr>
            <a:r>
              <a:rPr lang="zh-CN" altLang="en-US" dirty="0">
                <a:latin typeface="+mn-ea"/>
              </a:rPr>
              <a:t>请在此输入文字说明</a:t>
            </a:r>
          </a:p>
          <a:p>
            <a:pPr>
              <a:lnSpc>
                <a:spcPct val="130000"/>
              </a:lnSpc>
            </a:pPr>
            <a:r>
              <a:rPr lang="zh-CN" altLang="en-US" dirty="0">
                <a:latin typeface="+mn-ea"/>
              </a:rPr>
              <a:t>请在此输入文字说明</a:t>
            </a:r>
          </a:p>
        </p:txBody>
      </p:sp>
      <p:sp>
        <p:nvSpPr>
          <p:cNvPr id="8" name="矩形 7">
            <a:extLst>
              <a:ext uri="{FF2B5EF4-FFF2-40B4-BE49-F238E27FC236}">
                <a16:creationId xmlns:a16="http://schemas.microsoft.com/office/drawing/2014/main" id="{DCB0072C-83A7-4675-8984-86603C83FFBF}"/>
              </a:ext>
            </a:extLst>
          </p:cNvPr>
          <p:cNvSpPr/>
          <p:nvPr/>
        </p:nvSpPr>
        <p:spPr>
          <a:xfrm>
            <a:off x="4910218" y="3455003"/>
            <a:ext cx="2563999" cy="756909"/>
          </a:xfrm>
          <a:prstGeom prst="rect">
            <a:avLst/>
          </a:prstGeom>
          <a:ln>
            <a:noFill/>
          </a:ln>
        </p:spPr>
        <p:txBody>
          <a:bodyPr wrap="square" lIns="91440" tIns="45720" rIns="91440" bIns="45720" anchor="t">
            <a:noAutofit/>
          </a:bodyPr>
          <a:lstStyle/>
          <a:p>
            <a:pPr>
              <a:lnSpc>
                <a:spcPct val="130000"/>
              </a:lnSpc>
            </a:pPr>
            <a:r>
              <a:rPr lang="zh-CN" altLang="en-US" dirty="0">
                <a:latin typeface="+mn-ea"/>
              </a:rPr>
              <a:t>请在此输入文字说明</a:t>
            </a:r>
          </a:p>
          <a:p>
            <a:pPr>
              <a:lnSpc>
                <a:spcPct val="130000"/>
              </a:lnSpc>
            </a:pPr>
            <a:r>
              <a:rPr lang="zh-CN" altLang="en-US" dirty="0">
                <a:latin typeface="+mn-ea"/>
              </a:rPr>
              <a:t>请在此输入文字说明</a:t>
            </a:r>
          </a:p>
        </p:txBody>
      </p:sp>
      <p:sp>
        <p:nvSpPr>
          <p:cNvPr id="9" name="矩形 8">
            <a:extLst>
              <a:ext uri="{FF2B5EF4-FFF2-40B4-BE49-F238E27FC236}">
                <a16:creationId xmlns:a16="http://schemas.microsoft.com/office/drawing/2014/main" id="{DCB0072C-83A7-4675-8984-86603C83FFBF}"/>
              </a:ext>
            </a:extLst>
          </p:cNvPr>
          <p:cNvSpPr/>
          <p:nvPr/>
        </p:nvSpPr>
        <p:spPr>
          <a:xfrm>
            <a:off x="8707211" y="2507017"/>
            <a:ext cx="2533005" cy="874104"/>
          </a:xfrm>
          <a:prstGeom prst="rect">
            <a:avLst/>
          </a:prstGeom>
          <a:ln>
            <a:noFill/>
          </a:ln>
        </p:spPr>
        <p:txBody>
          <a:bodyPr wrap="square" lIns="91440" tIns="45720" rIns="91440" bIns="45720" anchor="t">
            <a:noAutofit/>
          </a:bodyPr>
          <a:lstStyle/>
          <a:p>
            <a:pPr>
              <a:lnSpc>
                <a:spcPct val="130000"/>
              </a:lnSpc>
            </a:pPr>
            <a:r>
              <a:rPr lang="zh-CN" altLang="en-US" dirty="0">
                <a:latin typeface="+mn-ea"/>
              </a:rPr>
              <a:t>请在此输入文字说明</a:t>
            </a:r>
          </a:p>
          <a:p>
            <a:pPr>
              <a:lnSpc>
                <a:spcPct val="130000"/>
              </a:lnSpc>
            </a:pPr>
            <a:r>
              <a:rPr lang="zh-CN" altLang="en-US" dirty="0">
                <a:latin typeface="+mn-ea"/>
              </a:rPr>
              <a:t>请在此输入文字说明</a:t>
            </a:r>
          </a:p>
        </p:txBody>
      </p:sp>
      <p:sp>
        <p:nvSpPr>
          <p:cNvPr id="10" name="矩形 9">
            <a:extLst>
              <a:ext uri="{FF2B5EF4-FFF2-40B4-BE49-F238E27FC236}">
                <a16:creationId xmlns:a16="http://schemas.microsoft.com/office/drawing/2014/main" id="{DCB0072C-83A7-4675-8984-86603C83FFBF}"/>
              </a:ext>
            </a:extLst>
          </p:cNvPr>
          <p:cNvSpPr/>
          <p:nvPr/>
        </p:nvSpPr>
        <p:spPr>
          <a:xfrm>
            <a:off x="8707211" y="3469759"/>
            <a:ext cx="2478034" cy="1015096"/>
          </a:xfrm>
          <a:prstGeom prst="rect">
            <a:avLst/>
          </a:prstGeom>
          <a:ln>
            <a:noFill/>
          </a:ln>
        </p:spPr>
        <p:txBody>
          <a:bodyPr wrap="square" lIns="91440" tIns="45720" rIns="91440" bIns="45720" anchor="t">
            <a:noAutofit/>
          </a:bodyPr>
          <a:lstStyle/>
          <a:p>
            <a:pPr>
              <a:lnSpc>
                <a:spcPct val="130000"/>
              </a:lnSpc>
            </a:pPr>
            <a:r>
              <a:rPr lang="zh-CN" altLang="en-US" dirty="0">
                <a:latin typeface="+mn-ea"/>
              </a:rPr>
              <a:t>请在此输入文字说明</a:t>
            </a:r>
          </a:p>
          <a:p>
            <a:pPr>
              <a:lnSpc>
                <a:spcPct val="130000"/>
              </a:lnSpc>
            </a:pPr>
            <a:r>
              <a:rPr lang="zh-CN" altLang="en-US" dirty="0">
                <a:latin typeface="+mn-ea"/>
              </a:rPr>
              <a:t>请在此输入文字说明</a:t>
            </a:r>
          </a:p>
        </p:txBody>
      </p:sp>
      <p:sp>
        <p:nvSpPr>
          <p:cNvPr id="11" name="右箭头 10">
            <a:extLst>
              <a:ext uri="{FF2B5EF4-FFF2-40B4-BE49-F238E27FC236}">
                <a16:creationId xmlns:a16="http://schemas.microsoft.com/office/drawing/2014/main" id="{FBD0F9FF-D168-4924-BCDF-DA56664E57A4}"/>
              </a:ext>
            </a:extLst>
          </p:cNvPr>
          <p:cNvSpPr/>
          <p:nvPr/>
        </p:nvSpPr>
        <p:spPr>
          <a:xfrm>
            <a:off x="934090" y="2712018"/>
            <a:ext cx="166736" cy="214980"/>
          </a:xfrm>
          <a:prstGeom prst="rightArrow">
            <a:avLst>
              <a:gd name="adj1" fmla="val 100000"/>
              <a:gd name="adj2" fmla="val 100000"/>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85000" lnSpcReduction="20000"/>
          </a:bodyPr>
          <a:lstStyle/>
          <a:p>
            <a:pPr algn="ctr"/>
            <a:endParaRPr lang="zh-CN" altLang="en-US" sz="2000" b="1" dirty="0">
              <a:solidFill>
                <a:schemeClr val="tx1"/>
              </a:solidFill>
              <a:latin typeface="+mn-ea"/>
            </a:endParaRPr>
          </a:p>
        </p:txBody>
      </p:sp>
      <p:sp>
        <p:nvSpPr>
          <p:cNvPr id="12" name="右箭头 11">
            <a:extLst>
              <a:ext uri="{FF2B5EF4-FFF2-40B4-BE49-F238E27FC236}">
                <a16:creationId xmlns:a16="http://schemas.microsoft.com/office/drawing/2014/main" id="{4F37F205-43D9-4CDF-83F1-29BC10478E9C}"/>
              </a:ext>
            </a:extLst>
          </p:cNvPr>
          <p:cNvSpPr/>
          <p:nvPr/>
        </p:nvSpPr>
        <p:spPr>
          <a:xfrm>
            <a:off x="934090" y="3745925"/>
            <a:ext cx="166736" cy="214980"/>
          </a:xfrm>
          <a:prstGeom prst="rightArrow">
            <a:avLst>
              <a:gd name="adj1" fmla="val 100000"/>
              <a:gd name="adj2" fmla="val 100000"/>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85000" lnSpcReduction="20000"/>
          </a:bodyPr>
          <a:lstStyle/>
          <a:p>
            <a:pPr algn="ctr"/>
            <a:endParaRPr lang="zh-CN" altLang="en-US" sz="2000" b="1" dirty="0">
              <a:solidFill>
                <a:schemeClr val="tx1"/>
              </a:solidFill>
              <a:latin typeface="+mn-ea"/>
            </a:endParaRPr>
          </a:p>
        </p:txBody>
      </p:sp>
      <p:sp>
        <p:nvSpPr>
          <p:cNvPr id="25" name="TextBox 504">
            <a:extLst>
              <a:ext uri="{FF2B5EF4-FFF2-40B4-BE49-F238E27FC236}">
                <a16:creationId xmlns:a16="http://schemas.microsoft.com/office/drawing/2014/main" id="{803F3C15-EFCA-47A0-A3AF-2069597C181E}"/>
              </a:ext>
            </a:extLst>
          </p:cNvPr>
          <p:cNvSpPr txBox="1"/>
          <p:nvPr/>
        </p:nvSpPr>
        <p:spPr>
          <a:xfrm>
            <a:off x="657102" y="5160653"/>
            <a:ext cx="10877795" cy="833105"/>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just">
              <a:lnSpc>
                <a:spcPct val="125000"/>
              </a:lnSpc>
              <a:spcAft>
                <a:spcPts val="1200"/>
              </a:spcAft>
            </a:pPr>
            <a:r>
              <a:rPr lang="zh-CN" altLang="en-US" sz="2000" dirty="0">
                <a:solidFill>
                  <a:schemeClr val="bg1">
                    <a:lumMod val="50000"/>
                  </a:schemeClr>
                </a:solidFill>
                <a:latin typeface="思源黑体 CN Light" panose="020B0300000000000000" pitchFamily="34" charset="-122"/>
                <a:ea typeface="思源黑体 CN Light" panose="020B0300000000000000" pitchFamily="34" charset="-122"/>
                <a:sym typeface="微软雅黑" panose="020B0503020204020204" pitchFamily="34" charset="-122"/>
              </a:rPr>
              <a:t>请在此输入文字说明请在此输入文字说明请在此输入文字说明请在此输入文字说明请在此输入文字说明请在此输入文字说明请在此输入文字说明请在此输入文字说明请在此输入文字说明请在此</a:t>
            </a:r>
          </a:p>
        </p:txBody>
      </p:sp>
    </p:spTree>
    <p:extLst>
      <p:ext uri="{BB962C8B-B14F-4D97-AF65-F5344CB8AC3E}">
        <p14:creationId xmlns:p14="http://schemas.microsoft.com/office/powerpoint/2010/main" val="10194825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1"/>
          <p:cNvSpPr txBox="1">
            <a:spLocks/>
          </p:cNvSpPr>
          <p:nvPr/>
        </p:nvSpPr>
        <p:spPr>
          <a:xfrm>
            <a:off x="5943600" y="1908279"/>
            <a:ext cx="5467350" cy="1638300"/>
          </a:xfrm>
          <a:prstGeom prst="rect">
            <a:avLst/>
          </a:prstGeom>
        </p:spPr>
        <p:txBody>
          <a:bodyPr vert="horz" lIns="144000" tIns="144000" rIns="144000" bIns="144000" rtlCol="0" anchor="ctr" anchorCtr="0">
            <a:normAutofit fontScale="92500"/>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mtClean="0"/>
              <a:t>请输入章节标题</a:t>
            </a:r>
            <a:endParaRPr lang="zh-CN" altLang="en-US" dirty="0"/>
          </a:p>
        </p:txBody>
      </p:sp>
    </p:spTree>
    <p:extLst>
      <p:ext uri="{BB962C8B-B14F-4D97-AF65-F5344CB8AC3E}">
        <p14:creationId xmlns:p14="http://schemas.microsoft.com/office/powerpoint/2010/main" val="3536866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1"/>
          <p:cNvSpPr txBox="1">
            <a:spLocks/>
          </p:cNvSpPr>
          <p:nvPr/>
        </p:nvSpPr>
        <p:spPr>
          <a:xfrm>
            <a:off x="457200" y="1908279"/>
            <a:ext cx="5467350" cy="1638300"/>
          </a:xfrm>
          <a:prstGeom prst="rect">
            <a:avLst/>
          </a:prstGeom>
        </p:spPr>
        <p:txBody>
          <a:bodyPr vert="horz" lIns="144000" tIns="144000" rIns="144000" bIns="144000" rtlCol="0" anchor="ctr" anchorCtr="0">
            <a:normAutofit fontScale="92500"/>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请输入章节标题</a:t>
            </a:r>
            <a:endParaRPr lang="zh-CN" altLang="en-US" dirty="0"/>
          </a:p>
        </p:txBody>
      </p:sp>
    </p:spTree>
    <p:extLst>
      <p:ext uri="{BB962C8B-B14F-4D97-AF65-F5344CB8AC3E}">
        <p14:creationId xmlns:p14="http://schemas.microsoft.com/office/powerpoint/2010/main" val="1493283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内容页</a:t>
            </a:r>
            <a:r>
              <a:rPr lang="en-US" altLang="zh-CN" dirty="0"/>
              <a:t>-</a:t>
            </a:r>
            <a:r>
              <a:rPr lang="zh-CN" altLang="en-US" dirty="0"/>
              <a:t>样例</a:t>
            </a:r>
            <a:r>
              <a:rPr lang="en-US" altLang="zh-CN" dirty="0"/>
              <a:t>3</a:t>
            </a:r>
            <a:endParaRPr lang="zh-CN" altLang="en-US" dirty="0"/>
          </a:p>
        </p:txBody>
      </p:sp>
      <p:sp>
        <p:nvSpPr>
          <p:cNvPr id="4" name="MH_SubTitle_1"/>
          <p:cNvSpPr>
            <a:spLocks noChangeArrowheads="1"/>
          </p:cNvSpPr>
          <p:nvPr>
            <p:custDataLst>
              <p:tags r:id="rId1"/>
            </p:custDataLst>
          </p:nvPr>
        </p:nvSpPr>
        <p:spPr bwMode="auto">
          <a:xfrm>
            <a:off x="1623620" y="1868325"/>
            <a:ext cx="1252342" cy="1252342"/>
          </a:xfrm>
          <a:prstGeom prst="ellipse">
            <a:avLst/>
          </a:prstGeom>
          <a:solidFill>
            <a:schemeClr val="tx2"/>
          </a:solidFill>
          <a:ln w="28575" cap="flat">
            <a:noFill/>
            <a:prstDash val="solid"/>
            <a:miter lim="800000"/>
            <a:headEnd/>
            <a:tailEnd/>
          </a:ln>
          <a:effectLst>
            <a:outerShdw blurRad="101600" dist="101600" dir="5400000" algn="t" rotWithShape="0">
              <a:prstClr val="black">
                <a:alpha val="18000"/>
              </a:prstClr>
            </a:outerShdw>
          </a:effectLst>
        </p:spPr>
        <p:txBody>
          <a:bodyPr vert="horz" wrap="square" lIns="0" tIns="0" rIns="0" bIns="0" numCol="1" anchor="ctr" anchorCtr="1" compatLnSpc="1">
            <a:prstTxWarp prst="textNoShape">
              <a:avLst/>
            </a:prstTxWarp>
          </a:bodyPr>
          <a:lstStyle/>
          <a:p>
            <a:pPr algn="ctr"/>
            <a:r>
              <a:rPr lang="en-US" altLang="zh-CN" sz="2400" b="1" dirty="0">
                <a:solidFill>
                  <a:schemeClr val="bg1"/>
                </a:solidFill>
                <a:latin typeface="+mn-ea"/>
              </a:rPr>
              <a:t>ONE</a:t>
            </a:r>
          </a:p>
        </p:txBody>
      </p:sp>
      <p:grpSp>
        <p:nvGrpSpPr>
          <p:cNvPr id="5" name="组合 4"/>
          <p:cNvGrpSpPr/>
          <p:nvPr/>
        </p:nvGrpSpPr>
        <p:grpSpPr>
          <a:xfrm>
            <a:off x="714722" y="2494496"/>
            <a:ext cx="1535069" cy="848178"/>
            <a:chOff x="1001790" y="2546063"/>
            <a:chExt cx="1458881" cy="806081"/>
          </a:xfrm>
        </p:grpSpPr>
        <p:cxnSp>
          <p:nvCxnSpPr>
            <p:cNvPr id="32" name="MH_Other_1"/>
            <p:cNvCxnSpPr/>
            <p:nvPr>
              <p:custDataLst>
                <p:tags r:id="rId16"/>
              </p:custDataLst>
            </p:nvPr>
          </p:nvCxnSpPr>
          <p:spPr>
            <a:xfrm>
              <a:off x="1001790" y="2546063"/>
              <a:ext cx="652799" cy="0"/>
            </a:xfrm>
            <a:prstGeom prst="line">
              <a:avLst/>
            </a:prstGeom>
            <a:ln w="25400">
              <a:solidFill>
                <a:srgbClr val="D5D5D5"/>
              </a:solidFill>
              <a:headEnd type="oval"/>
            </a:ln>
          </p:spPr>
          <p:style>
            <a:lnRef idx="1">
              <a:schemeClr val="accent1"/>
            </a:lnRef>
            <a:fillRef idx="0">
              <a:schemeClr val="accent1"/>
            </a:fillRef>
            <a:effectRef idx="0">
              <a:schemeClr val="accent1"/>
            </a:effectRef>
            <a:fontRef idx="minor">
              <a:schemeClr val="tx1"/>
            </a:fontRef>
          </p:style>
        </p:cxnSp>
        <p:sp>
          <p:nvSpPr>
            <p:cNvPr id="33" name="MH_Other_3"/>
            <p:cNvSpPr>
              <a:spLocks/>
            </p:cNvSpPr>
            <p:nvPr>
              <p:custDataLst>
                <p:tags r:id="rId17"/>
              </p:custDataLst>
            </p:nvPr>
          </p:nvSpPr>
          <p:spPr bwMode="auto">
            <a:xfrm flipV="1">
              <a:off x="1641967" y="2546063"/>
              <a:ext cx="818704" cy="806081"/>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800" dirty="0">
                <a:latin typeface="+mn-ea"/>
              </a:endParaRPr>
            </a:p>
          </p:txBody>
        </p:sp>
      </p:grpSp>
      <p:sp>
        <p:nvSpPr>
          <p:cNvPr id="6" name="MH_SubTitle_2"/>
          <p:cNvSpPr>
            <a:spLocks noChangeArrowheads="1"/>
          </p:cNvSpPr>
          <p:nvPr>
            <p:custDataLst>
              <p:tags r:id="rId2"/>
            </p:custDataLst>
          </p:nvPr>
        </p:nvSpPr>
        <p:spPr bwMode="auto">
          <a:xfrm>
            <a:off x="4187127" y="1868325"/>
            <a:ext cx="1250445" cy="1252342"/>
          </a:xfrm>
          <a:prstGeom prst="ellipse">
            <a:avLst/>
          </a:prstGeom>
          <a:solidFill>
            <a:schemeClr val="accent1"/>
          </a:solidFill>
          <a:ln w="28575" cap="flat">
            <a:noFill/>
            <a:prstDash val="solid"/>
            <a:miter lim="800000"/>
            <a:headEnd/>
            <a:tailEnd/>
          </a:ln>
          <a:effectLst>
            <a:outerShdw blurRad="101600" dist="101600" dir="5400000" algn="t" rotWithShape="0">
              <a:prstClr val="black">
                <a:alpha val="18000"/>
              </a:prstClr>
            </a:outerShdw>
          </a:effectLst>
        </p:spPr>
        <p:txBody>
          <a:bodyPr vert="horz" wrap="square" lIns="0" tIns="0" rIns="0" bIns="0" numCol="1" anchor="ctr" anchorCtr="1" compatLnSpc="1">
            <a:prstTxWarp prst="textNoShape">
              <a:avLst/>
            </a:prstTxWarp>
          </a:bodyPr>
          <a:lstStyle/>
          <a:p>
            <a:pPr algn="ctr"/>
            <a:r>
              <a:rPr lang="en-US" altLang="zh-CN" sz="2400" b="1" dirty="0">
                <a:solidFill>
                  <a:schemeClr val="bg1"/>
                </a:solidFill>
                <a:latin typeface="+mn-ea"/>
              </a:rPr>
              <a:t>TWO</a:t>
            </a:r>
          </a:p>
        </p:txBody>
      </p:sp>
      <p:sp>
        <p:nvSpPr>
          <p:cNvPr id="7" name="MH_SubTitle_3"/>
          <p:cNvSpPr>
            <a:spLocks noChangeArrowheads="1"/>
          </p:cNvSpPr>
          <p:nvPr>
            <p:custDataLst>
              <p:tags r:id="rId3"/>
            </p:custDataLst>
          </p:nvPr>
        </p:nvSpPr>
        <p:spPr bwMode="auto">
          <a:xfrm>
            <a:off x="6748735" y="1868325"/>
            <a:ext cx="1250445" cy="1252342"/>
          </a:xfrm>
          <a:prstGeom prst="ellipse">
            <a:avLst/>
          </a:prstGeom>
          <a:solidFill>
            <a:schemeClr val="accent2"/>
          </a:solidFill>
          <a:ln w="28575" cap="flat">
            <a:noFill/>
            <a:prstDash val="solid"/>
            <a:miter lim="800000"/>
            <a:headEnd/>
            <a:tailEnd/>
          </a:ln>
          <a:effectLst>
            <a:outerShdw blurRad="101600" dist="101600" dir="5400000" algn="t" rotWithShape="0">
              <a:prstClr val="black">
                <a:alpha val="18000"/>
              </a:prstClr>
            </a:outerShdw>
          </a:effectLst>
        </p:spPr>
        <p:txBody>
          <a:bodyPr vert="horz" wrap="square" lIns="0" tIns="0" rIns="0" bIns="0" numCol="1" anchor="ctr" anchorCtr="1" compatLnSpc="1">
            <a:prstTxWarp prst="textNoShape">
              <a:avLst/>
            </a:prstTxWarp>
          </a:bodyPr>
          <a:lstStyle/>
          <a:p>
            <a:pPr algn="ctr"/>
            <a:r>
              <a:rPr lang="en-US" altLang="zh-CN" sz="2000" b="1" dirty="0">
                <a:solidFill>
                  <a:schemeClr val="bg1"/>
                </a:solidFill>
                <a:latin typeface="+mn-ea"/>
              </a:rPr>
              <a:t>THREE</a:t>
            </a:r>
          </a:p>
        </p:txBody>
      </p:sp>
      <p:sp>
        <p:nvSpPr>
          <p:cNvPr id="8" name="MH_SubTitle_4"/>
          <p:cNvSpPr>
            <a:spLocks noChangeArrowheads="1"/>
          </p:cNvSpPr>
          <p:nvPr>
            <p:custDataLst>
              <p:tags r:id="rId4"/>
            </p:custDataLst>
          </p:nvPr>
        </p:nvSpPr>
        <p:spPr bwMode="auto">
          <a:xfrm>
            <a:off x="9317935" y="1868325"/>
            <a:ext cx="1250445" cy="1252342"/>
          </a:xfrm>
          <a:prstGeom prst="ellipse">
            <a:avLst/>
          </a:prstGeom>
          <a:solidFill>
            <a:schemeClr val="accent3"/>
          </a:solidFill>
          <a:ln w="28575" cap="flat">
            <a:noFill/>
            <a:prstDash val="solid"/>
            <a:miter lim="800000"/>
            <a:headEnd/>
            <a:tailEnd/>
          </a:ln>
          <a:effectLst>
            <a:outerShdw blurRad="101600" dist="101600" dir="5400000" algn="t" rotWithShape="0">
              <a:prstClr val="black">
                <a:alpha val="18000"/>
              </a:prstClr>
            </a:outerShdw>
          </a:effectLst>
        </p:spPr>
        <p:txBody>
          <a:bodyPr vert="horz" wrap="square" lIns="0" tIns="0" rIns="0" bIns="0" numCol="1" anchor="ctr" anchorCtr="1" compatLnSpc="1">
            <a:prstTxWarp prst="textNoShape">
              <a:avLst/>
            </a:prstTxWarp>
          </a:bodyPr>
          <a:lstStyle/>
          <a:p>
            <a:pPr algn="ctr"/>
            <a:r>
              <a:rPr lang="en-US" altLang="zh-CN" sz="2400" b="1" dirty="0">
                <a:solidFill>
                  <a:schemeClr val="bg1"/>
                </a:solidFill>
                <a:latin typeface="+mn-ea"/>
              </a:rPr>
              <a:t>FOUR</a:t>
            </a:r>
          </a:p>
        </p:txBody>
      </p:sp>
      <p:grpSp>
        <p:nvGrpSpPr>
          <p:cNvPr id="9" name="组合 8"/>
          <p:cNvGrpSpPr/>
          <p:nvPr/>
        </p:nvGrpSpPr>
        <p:grpSpPr>
          <a:xfrm>
            <a:off x="7373009" y="1646319"/>
            <a:ext cx="2569200" cy="1696354"/>
            <a:chOff x="7329618" y="1739983"/>
            <a:chExt cx="2441686" cy="1612161"/>
          </a:xfrm>
        </p:grpSpPr>
        <p:sp>
          <p:nvSpPr>
            <p:cNvPr id="29" name="MH_Other_6"/>
            <p:cNvSpPr>
              <a:spLocks/>
            </p:cNvSpPr>
            <p:nvPr>
              <p:custDataLst>
                <p:tags r:id="rId13"/>
              </p:custDataLst>
            </p:nvPr>
          </p:nvSpPr>
          <p:spPr bwMode="auto">
            <a:xfrm flipH="1">
              <a:off x="7329618" y="1739983"/>
              <a:ext cx="818704" cy="806080"/>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800" dirty="0">
                <a:latin typeface="+mn-ea"/>
              </a:endParaRPr>
            </a:p>
          </p:txBody>
        </p:sp>
        <p:cxnSp>
          <p:nvCxnSpPr>
            <p:cNvPr id="30" name="MH_Other_8"/>
            <p:cNvCxnSpPr/>
            <p:nvPr>
              <p:custDataLst>
                <p:tags r:id="rId14"/>
              </p:custDataLst>
            </p:nvPr>
          </p:nvCxnSpPr>
          <p:spPr>
            <a:xfrm>
              <a:off x="8135698" y="2546063"/>
              <a:ext cx="825918" cy="0"/>
            </a:xfrm>
            <a:prstGeom prst="line">
              <a:avLst/>
            </a:prstGeom>
            <a:ln w="25400">
              <a:solidFill>
                <a:srgbClr val="D5D5D5"/>
              </a:solidFill>
              <a:headEnd type="none"/>
            </a:ln>
          </p:spPr>
          <p:style>
            <a:lnRef idx="1">
              <a:schemeClr val="accent1"/>
            </a:lnRef>
            <a:fillRef idx="0">
              <a:schemeClr val="accent1"/>
            </a:fillRef>
            <a:effectRef idx="0">
              <a:schemeClr val="accent1"/>
            </a:effectRef>
            <a:fontRef idx="minor">
              <a:schemeClr val="tx1"/>
            </a:fontRef>
          </p:style>
        </p:cxnSp>
        <p:sp>
          <p:nvSpPr>
            <p:cNvPr id="31" name="MH_Other_10"/>
            <p:cNvSpPr>
              <a:spLocks/>
            </p:cNvSpPr>
            <p:nvPr>
              <p:custDataLst>
                <p:tags r:id="rId15"/>
              </p:custDataLst>
            </p:nvPr>
          </p:nvSpPr>
          <p:spPr bwMode="auto">
            <a:xfrm flipV="1">
              <a:off x="8952600" y="2546063"/>
              <a:ext cx="818704" cy="806081"/>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800" dirty="0">
                <a:latin typeface="+mn-ea"/>
              </a:endParaRPr>
            </a:p>
          </p:txBody>
        </p:sp>
      </p:grpSp>
      <p:grpSp>
        <p:nvGrpSpPr>
          <p:cNvPr id="10" name="组合 9"/>
          <p:cNvGrpSpPr/>
          <p:nvPr/>
        </p:nvGrpSpPr>
        <p:grpSpPr>
          <a:xfrm>
            <a:off x="9942209" y="1646318"/>
            <a:ext cx="1535068" cy="848176"/>
            <a:chOff x="9771304" y="1739983"/>
            <a:chExt cx="1458880" cy="806080"/>
          </a:xfrm>
        </p:grpSpPr>
        <p:sp>
          <p:nvSpPr>
            <p:cNvPr id="27" name="MH_Other_9"/>
            <p:cNvSpPr>
              <a:spLocks/>
            </p:cNvSpPr>
            <p:nvPr>
              <p:custDataLst>
                <p:tags r:id="rId11"/>
              </p:custDataLst>
            </p:nvPr>
          </p:nvSpPr>
          <p:spPr bwMode="auto">
            <a:xfrm flipH="1">
              <a:off x="9771304" y="1739983"/>
              <a:ext cx="818704" cy="806080"/>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800" dirty="0">
                <a:latin typeface="+mn-ea"/>
              </a:endParaRPr>
            </a:p>
          </p:txBody>
        </p:sp>
        <p:cxnSp>
          <p:nvCxnSpPr>
            <p:cNvPr id="28" name="MH_Other_11"/>
            <p:cNvCxnSpPr/>
            <p:nvPr>
              <p:custDataLst>
                <p:tags r:id="rId12"/>
              </p:custDataLst>
            </p:nvPr>
          </p:nvCxnSpPr>
          <p:spPr>
            <a:xfrm>
              <a:off x="10577385" y="2546063"/>
              <a:ext cx="652799" cy="0"/>
            </a:xfrm>
            <a:prstGeom prst="line">
              <a:avLst/>
            </a:prstGeom>
            <a:ln w="25400">
              <a:solidFill>
                <a:srgbClr val="D5D5D5"/>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2249790" y="1646319"/>
            <a:ext cx="2563507" cy="1696354"/>
            <a:chOff x="2460671" y="1739983"/>
            <a:chExt cx="2436276" cy="1612161"/>
          </a:xfrm>
        </p:grpSpPr>
        <p:sp>
          <p:nvSpPr>
            <p:cNvPr id="24" name="MH_Other_2"/>
            <p:cNvSpPr>
              <a:spLocks/>
            </p:cNvSpPr>
            <p:nvPr>
              <p:custDataLst>
                <p:tags r:id="rId8"/>
              </p:custDataLst>
            </p:nvPr>
          </p:nvSpPr>
          <p:spPr bwMode="auto">
            <a:xfrm flipH="1">
              <a:off x="2460671" y="1739983"/>
              <a:ext cx="818704" cy="806080"/>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800" dirty="0">
                <a:latin typeface="+mn-ea"/>
              </a:endParaRPr>
            </a:p>
          </p:txBody>
        </p:sp>
        <p:sp>
          <p:nvSpPr>
            <p:cNvPr id="25" name="MH_Other_5"/>
            <p:cNvSpPr>
              <a:spLocks/>
            </p:cNvSpPr>
            <p:nvPr>
              <p:custDataLst>
                <p:tags r:id="rId9"/>
              </p:custDataLst>
            </p:nvPr>
          </p:nvSpPr>
          <p:spPr bwMode="auto">
            <a:xfrm flipV="1">
              <a:off x="4078243" y="2546063"/>
              <a:ext cx="818704" cy="806081"/>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800" dirty="0">
                <a:latin typeface="+mn-ea"/>
              </a:endParaRPr>
            </a:p>
          </p:txBody>
        </p:sp>
        <p:cxnSp>
          <p:nvCxnSpPr>
            <p:cNvPr id="26" name="MH_Other_12"/>
            <p:cNvCxnSpPr/>
            <p:nvPr>
              <p:custDataLst>
                <p:tags r:id="rId10"/>
              </p:custDataLst>
            </p:nvPr>
          </p:nvCxnSpPr>
          <p:spPr>
            <a:xfrm>
              <a:off x="3264949" y="2546063"/>
              <a:ext cx="827720" cy="0"/>
            </a:xfrm>
            <a:prstGeom prst="line">
              <a:avLst/>
            </a:prstGeom>
            <a:ln w="25400">
              <a:solidFill>
                <a:srgbClr val="D5D5D5"/>
              </a:solidFill>
              <a:headEnd type="none"/>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4813296" y="1646319"/>
            <a:ext cx="2559713" cy="1696354"/>
            <a:chOff x="4896947" y="1739983"/>
            <a:chExt cx="2432670" cy="1612161"/>
          </a:xfrm>
        </p:grpSpPr>
        <p:sp>
          <p:nvSpPr>
            <p:cNvPr id="21" name="MH_Other_4"/>
            <p:cNvSpPr>
              <a:spLocks/>
            </p:cNvSpPr>
            <p:nvPr>
              <p:custDataLst>
                <p:tags r:id="rId5"/>
              </p:custDataLst>
            </p:nvPr>
          </p:nvSpPr>
          <p:spPr bwMode="auto">
            <a:xfrm flipH="1">
              <a:off x="4896947" y="1739983"/>
              <a:ext cx="818704" cy="806080"/>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800" dirty="0">
                <a:latin typeface="+mn-ea"/>
              </a:endParaRPr>
            </a:p>
          </p:txBody>
        </p:sp>
        <p:sp>
          <p:nvSpPr>
            <p:cNvPr id="22" name="MH_Other_7"/>
            <p:cNvSpPr>
              <a:spLocks/>
            </p:cNvSpPr>
            <p:nvPr>
              <p:custDataLst>
                <p:tags r:id="rId6"/>
              </p:custDataLst>
            </p:nvPr>
          </p:nvSpPr>
          <p:spPr bwMode="auto">
            <a:xfrm flipV="1">
              <a:off x="6510913" y="2546063"/>
              <a:ext cx="818704" cy="806081"/>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rgbClr val="D5D5D5"/>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800" dirty="0">
                <a:latin typeface="+mn-ea"/>
              </a:endParaRPr>
            </a:p>
          </p:txBody>
        </p:sp>
        <p:cxnSp>
          <p:nvCxnSpPr>
            <p:cNvPr id="23" name="MH_Other_13"/>
            <p:cNvCxnSpPr/>
            <p:nvPr>
              <p:custDataLst>
                <p:tags r:id="rId7"/>
              </p:custDataLst>
            </p:nvPr>
          </p:nvCxnSpPr>
          <p:spPr>
            <a:xfrm>
              <a:off x="5701225" y="2546063"/>
              <a:ext cx="825918" cy="0"/>
            </a:xfrm>
            <a:prstGeom prst="line">
              <a:avLst/>
            </a:prstGeom>
            <a:ln w="25400">
              <a:solidFill>
                <a:srgbClr val="D5D5D5"/>
              </a:solidFill>
              <a:headEnd type="none"/>
            </a:ln>
          </p:spPr>
          <p:style>
            <a:lnRef idx="1">
              <a:schemeClr val="accent1"/>
            </a:lnRef>
            <a:fillRef idx="0">
              <a:schemeClr val="accent1"/>
            </a:fillRef>
            <a:effectRef idx="0">
              <a:schemeClr val="accent1"/>
            </a:effectRef>
            <a:fontRef idx="minor">
              <a:schemeClr val="tx1"/>
            </a:fontRef>
          </p:style>
        </p:cxnSp>
      </p:grpSp>
      <p:sp>
        <p:nvSpPr>
          <p:cNvPr id="13" name="TextBox 96"/>
          <p:cNvSpPr txBox="1"/>
          <p:nvPr/>
        </p:nvSpPr>
        <p:spPr>
          <a:xfrm>
            <a:off x="1220387" y="3609371"/>
            <a:ext cx="2058804" cy="523220"/>
          </a:xfrm>
          <a:prstGeom prst="rect">
            <a:avLst/>
          </a:prstGeom>
          <a:noFill/>
        </p:spPr>
        <p:txBody>
          <a:bodyPr wrap="square" rtlCol="0">
            <a:spAutoFit/>
          </a:bodyPr>
          <a:lstStyle/>
          <a:p>
            <a:pPr algn="ctr"/>
            <a:r>
              <a:rPr lang="zh-CN" altLang="en-US" sz="2800" b="1" dirty="0">
                <a:solidFill>
                  <a:schemeClr val="tx2"/>
                </a:solidFill>
                <a:latin typeface="+mn-ea"/>
              </a:rPr>
              <a:t>标题</a:t>
            </a:r>
            <a:r>
              <a:rPr lang="en-US" altLang="zh-CN" sz="2800" b="1" dirty="0">
                <a:solidFill>
                  <a:schemeClr val="tx2"/>
                </a:solidFill>
                <a:latin typeface="+mn-ea"/>
              </a:rPr>
              <a:t>1</a:t>
            </a:r>
            <a:endParaRPr lang="zh-CN" altLang="en-US" sz="2800" b="1" dirty="0">
              <a:solidFill>
                <a:schemeClr val="tx2"/>
              </a:solidFill>
              <a:latin typeface="+mn-ea"/>
            </a:endParaRPr>
          </a:p>
        </p:txBody>
      </p:sp>
      <p:sp>
        <p:nvSpPr>
          <p:cNvPr id="14" name="TextBox 98"/>
          <p:cNvSpPr txBox="1"/>
          <p:nvPr/>
        </p:nvSpPr>
        <p:spPr>
          <a:xfrm>
            <a:off x="3510592" y="3609370"/>
            <a:ext cx="2615986" cy="523220"/>
          </a:xfrm>
          <a:prstGeom prst="rect">
            <a:avLst/>
          </a:prstGeom>
          <a:noFill/>
        </p:spPr>
        <p:txBody>
          <a:bodyPr wrap="square" rtlCol="0">
            <a:spAutoFit/>
          </a:bodyPr>
          <a:lstStyle>
            <a:defPPr>
              <a:defRPr lang="zh-CN"/>
            </a:defPPr>
            <a:lvl1pPr>
              <a:defRPr sz="1600" b="1">
                <a:solidFill>
                  <a:srgbClr val="EE974A"/>
                </a:solidFill>
                <a:latin typeface="微软雅黑" pitchFamily="34" charset="-122"/>
                <a:ea typeface="微软雅黑" pitchFamily="34" charset="-122"/>
              </a:defRPr>
            </a:lvl1pPr>
          </a:lstStyle>
          <a:p>
            <a:pPr algn="ctr"/>
            <a:r>
              <a:rPr lang="zh-CN" altLang="en-US" sz="2800" dirty="0">
                <a:solidFill>
                  <a:schemeClr val="accent1"/>
                </a:solidFill>
                <a:latin typeface="+mn-ea"/>
                <a:ea typeface="+mn-ea"/>
              </a:rPr>
              <a:t>标题</a:t>
            </a:r>
            <a:r>
              <a:rPr lang="en-US" altLang="zh-CN" sz="2800" dirty="0">
                <a:solidFill>
                  <a:schemeClr val="accent1"/>
                </a:solidFill>
                <a:latin typeface="+mn-ea"/>
                <a:ea typeface="+mn-ea"/>
              </a:rPr>
              <a:t>2</a:t>
            </a:r>
          </a:p>
        </p:txBody>
      </p:sp>
      <p:sp>
        <p:nvSpPr>
          <p:cNvPr id="15" name="TextBox 100"/>
          <p:cNvSpPr txBox="1"/>
          <p:nvPr/>
        </p:nvSpPr>
        <p:spPr>
          <a:xfrm>
            <a:off x="6379869" y="3609370"/>
            <a:ext cx="1986279" cy="523220"/>
          </a:xfrm>
          <a:prstGeom prst="rect">
            <a:avLst/>
          </a:prstGeom>
          <a:noFill/>
        </p:spPr>
        <p:txBody>
          <a:bodyPr wrap="square" rtlCol="0">
            <a:spAutoFit/>
          </a:bodyPr>
          <a:lstStyle>
            <a:defPPr>
              <a:defRPr lang="zh-CN"/>
            </a:defPPr>
            <a:lvl1pPr>
              <a:defRPr sz="1600" b="1">
                <a:solidFill>
                  <a:srgbClr val="EE974A"/>
                </a:solidFill>
                <a:latin typeface="微软雅黑" pitchFamily="34" charset="-122"/>
                <a:ea typeface="微软雅黑" pitchFamily="34" charset="-122"/>
              </a:defRPr>
            </a:lvl1pPr>
          </a:lstStyle>
          <a:p>
            <a:pPr algn="ctr"/>
            <a:r>
              <a:rPr lang="zh-CN" altLang="en-US" sz="2800" dirty="0">
                <a:solidFill>
                  <a:schemeClr val="accent2"/>
                </a:solidFill>
                <a:latin typeface="+mn-ea"/>
                <a:ea typeface="+mn-ea"/>
              </a:rPr>
              <a:t>标题</a:t>
            </a:r>
            <a:r>
              <a:rPr lang="en-US" altLang="zh-CN" sz="2800" dirty="0">
                <a:solidFill>
                  <a:schemeClr val="accent2"/>
                </a:solidFill>
                <a:latin typeface="+mn-ea"/>
                <a:ea typeface="+mn-ea"/>
              </a:rPr>
              <a:t>3</a:t>
            </a:r>
          </a:p>
        </p:txBody>
      </p:sp>
      <p:sp>
        <p:nvSpPr>
          <p:cNvPr id="16" name="TextBox 102"/>
          <p:cNvSpPr txBox="1"/>
          <p:nvPr/>
        </p:nvSpPr>
        <p:spPr>
          <a:xfrm>
            <a:off x="8773249" y="3609370"/>
            <a:ext cx="2577306" cy="523220"/>
          </a:xfrm>
          <a:prstGeom prst="rect">
            <a:avLst/>
          </a:prstGeom>
          <a:noFill/>
        </p:spPr>
        <p:txBody>
          <a:bodyPr wrap="square" rtlCol="0">
            <a:spAutoFit/>
          </a:bodyPr>
          <a:lstStyle>
            <a:defPPr>
              <a:defRPr lang="zh-CN"/>
            </a:defPPr>
            <a:lvl1pPr>
              <a:defRPr sz="1600" b="1">
                <a:solidFill>
                  <a:srgbClr val="EE974A"/>
                </a:solidFill>
                <a:latin typeface="微软雅黑" pitchFamily="34" charset="-122"/>
                <a:ea typeface="微软雅黑" pitchFamily="34" charset="-122"/>
              </a:defRPr>
            </a:lvl1pPr>
          </a:lstStyle>
          <a:p>
            <a:pPr algn="ctr"/>
            <a:r>
              <a:rPr lang="zh-CN" altLang="en-US" sz="2800" dirty="0">
                <a:solidFill>
                  <a:schemeClr val="accent3"/>
                </a:solidFill>
                <a:latin typeface="+mn-ea"/>
                <a:ea typeface="+mn-ea"/>
              </a:rPr>
              <a:t>标题</a:t>
            </a:r>
            <a:r>
              <a:rPr lang="en-US" altLang="zh-CN" sz="2800" dirty="0">
                <a:solidFill>
                  <a:schemeClr val="accent3"/>
                </a:solidFill>
                <a:latin typeface="+mn-ea"/>
                <a:ea typeface="+mn-ea"/>
              </a:rPr>
              <a:t>4</a:t>
            </a:r>
          </a:p>
        </p:txBody>
      </p:sp>
      <p:sp>
        <p:nvSpPr>
          <p:cNvPr id="17" name="矩形 16"/>
          <p:cNvSpPr/>
          <p:nvPr/>
        </p:nvSpPr>
        <p:spPr>
          <a:xfrm>
            <a:off x="3950893" y="4537968"/>
            <a:ext cx="1858979" cy="1089530"/>
          </a:xfrm>
          <a:prstGeom prst="rect">
            <a:avLst/>
          </a:prstGeom>
        </p:spPr>
        <p:txBody>
          <a:bodyPr wrap="square">
            <a:spAutoFit/>
          </a:bodyPr>
          <a:lstStyle/>
          <a:p>
            <a:pPr algn="just">
              <a:lnSpc>
                <a:spcPct val="120000"/>
              </a:lnSpc>
            </a:pPr>
            <a:r>
              <a:rPr lang="zh-CN" altLang="en-US" dirty="0">
                <a:solidFill>
                  <a:schemeClr val="tx1">
                    <a:lumMod val="75000"/>
                    <a:lumOff val="25000"/>
                  </a:schemeClr>
                </a:solidFill>
                <a:latin typeface="+mn-ea"/>
              </a:rPr>
              <a:t>请在此输入文字说明请在此输入文字说明请在此</a:t>
            </a:r>
          </a:p>
        </p:txBody>
      </p:sp>
      <p:sp>
        <p:nvSpPr>
          <p:cNvPr id="18" name="矩形 17">
            <a:extLst>
              <a:ext uri="{FF2B5EF4-FFF2-40B4-BE49-F238E27FC236}">
                <a16:creationId xmlns:a16="http://schemas.microsoft.com/office/drawing/2014/main" id="{376C2B4C-0C71-4A41-8AF5-BAD73940F222}"/>
              </a:ext>
            </a:extLst>
          </p:cNvPr>
          <p:cNvSpPr/>
          <p:nvPr/>
        </p:nvSpPr>
        <p:spPr>
          <a:xfrm>
            <a:off x="9080753" y="4537966"/>
            <a:ext cx="1858979" cy="1089530"/>
          </a:xfrm>
          <a:prstGeom prst="rect">
            <a:avLst/>
          </a:prstGeom>
        </p:spPr>
        <p:txBody>
          <a:bodyPr wrap="square">
            <a:spAutoFit/>
          </a:bodyPr>
          <a:lstStyle/>
          <a:p>
            <a:pPr algn="just">
              <a:lnSpc>
                <a:spcPct val="120000"/>
              </a:lnSpc>
            </a:pPr>
            <a:r>
              <a:rPr lang="zh-CN" altLang="en-US" dirty="0">
                <a:solidFill>
                  <a:schemeClr val="tx1">
                    <a:lumMod val="75000"/>
                    <a:lumOff val="25000"/>
                  </a:schemeClr>
                </a:solidFill>
                <a:latin typeface="+mn-ea"/>
              </a:rPr>
              <a:t>请在此输入文字说明请在此输入文字说明请在此</a:t>
            </a:r>
          </a:p>
        </p:txBody>
      </p:sp>
      <p:sp>
        <p:nvSpPr>
          <p:cNvPr id="19" name="矩形 18">
            <a:extLst>
              <a:ext uri="{FF2B5EF4-FFF2-40B4-BE49-F238E27FC236}">
                <a16:creationId xmlns:a16="http://schemas.microsoft.com/office/drawing/2014/main" id="{E34F6601-6413-453F-BAB0-CBC07DA76C0F}"/>
              </a:ext>
            </a:extLst>
          </p:cNvPr>
          <p:cNvSpPr/>
          <p:nvPr/>
        </p:nvSpPr>
        <p:spPr>
          <a:xfrm>
            <a:off x="6511551" y="4537966"/>
            <a:ext cx="1858979" cy="1089530"/>
          </a:xfrm>
          <a:prstGeom prst="rect">
            <a:avLst/>
          </a:prstGeom>
        </p:spPr>
        <p:txBody>
          <a:bodyPr wrap="square">
            <a:spAutoFit/>
          </a:bodyPr>
          <a:lstStyle/>
          <a:p>
            <a:pPr algn="just">
              <a:lnSpc>
                <a:spcPct val="120000"/>
              </a:lnSpc>
            </a:pPr>
            <a:r>
              <a:rPr lang="zh-CN" altLang="en-US" dirty="0">
                <a:solidFill>
                  <a:schemeClr val="tx1">
                    <a:lumMod val="75000"/>
                    <a:lumOff val="25000"/>
                  </a:schemeClr>
                </a:solidFill>
                <a:latin typeface="+mn-ea"/>
              </a:rPr>
              <a:t>请在此输入文字说明请在此输入文字说明请在此</a:t>
            </a:r>
          </a:p>
        </p:txBody>
      </p:sp>
      <p:sp>
        <p:nvSpPr>
          <p:cNvPr id="20" name="矩形 19">
            <a:extLst>
              <a:ext uri="{FF2B5EF4-FFF2-40B4-BE49-F238E27FC236}">
                <a16:creationId xmlns:a16="http://schemas.microsoft.com/office/drawing/2014/main" id="{9ECD0750-E387-44D2-AA03-27C6AE4A4B98}"/>
              </a:ext>
            </a:extLst>
          </p:cNvPr>
          <p:cNvSpPr/>
          <p:nvPr/>
        </p:nvSpPr>
        <p:spPr>
          <a:xfrm>
            <a:off x="1388332" y="4537968"/>
            <a:ext cx="1858979" cy="1089529"/>
          </a:xfrm>
          <a:prstGeom prst="rect">
            <a:avLst/>
          </a:prstGeom>
        </p:spPr>
        <p:txBody>
          <a:bodyPr wrap="square">
            <a:spAutoFit/>
          </a:bodyPr>
          <a:lstStyle/>
          <a:p>
            <a:pPr algn="just">
              <a:lnSpc>
                <a:spcPct val="120000"/>
              </a:lnSpc>
            </a:pPr>
            <a:r>
              <a:rPr lang="zh-CN" altLang="en-US" dirty="0">
                <a:solidFill>
                  <a:schemeClr val="tx1">
                    <a:lumMod val="75000"/>
                    <a:lumOff val="25000"/>
                  </a:schemeClr>
                </a:solidFill>
                <a:latin typeface="+mn-ea"/>
              </a:rPr>
              <a:t>请在此输入文字说明请在此输入文字说明请在此</a:t>
            </a:r>
          </a:p>
        </p:txBody>
      </p:sp>
    </p:spTree>
    <p:extLst>
      <p:ext uri="{BB962C8B-B14F-4D97-AF65-F5344CB8AC3E}">
        <p14:creationId xmlns:p14="http://schemas.microsoft.com/office/powerpoint/2010/main" val="20209756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EFADA54D-7E17-4410-ABDF-D6C4596DC8AF}"/>
              </a:ext>
            </a:extLst>
          </p:cNvPr>
          <p:cNvGrpSpPr/>
          <p:nvPr/>
        </p:nvGrpSpPr>
        <p:grpSpPr>
          <a:xfrm rot="5400000">
            <a:off x="4982134" y="-2159449"/>
            <a:ext cx="2115814" cy="11803651"/>
            <a:chOff x="5539615" y="157350"/>
            <a:chExt cx="1165171" cy="6500230"/>
          </a:xfrm>
          <a:solidFill>
            <a:schemeClr val="bg1">
              <a:lumMod val="85000"/>
            </a:schemeClr>
          </a:solidFill>
        </p:grpSpPr>
        <p:cxnSp>
          <p:nvCxnSpPr>
            <p:cNvPr id="41" name="Straight Connector 18">
              <a:extLst>
                <a:ext uri="{FF2B5EF4-FFF2-40B4-BE49-F238E27FC236}">
                  <a16:creationId xmlns:a16="http://schemas.microsoft.com/office/drawing/2014/main" id="{2CDD095E-17AF-4633-8F17-BDC48791A240}"/>
                </a:ext>
              </a:extLst>
            </p:cNvPr>
            <p:cNvCxnSpPr>
              <a:cxnSpLocks/>
            </p:cNvCxnSpPr>
            <p:nvPr/>
          </p:nvCxnSpPr>
          <p:spPr>
            <a:xfrm rot="16200000" flipH="1">
              <a:off x="5573589" y="704545"/>
              <a:ext cx="1094389" cy="0"/>
            </a:xfrm>
            <a:prstGeom prst="line">
              <a:avLst/>
            </a:prstGeom>
            <a:grpFill/>
            <a:ln w="3175">
              <a:solidFill>
                <a:schemeClr val="tx1">
                  <a:lumMod val="50000"/>
                  <a:lumOff val="50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42" name="Oval 22">
              <a:extLst>
                <a:ext uri="{FF2B5EF4-FFF2-40B4-BE49-F238E27FC236}">
                  <a16:creationId xmlns:a16="http://schemas.microsoft.com/office/drawing/2014/main" id="{A4BA69BD-7EDA-457C-899C-031525B6A77E}"/>
                </a:ext>
              </a:extLst>
            </p:cNvPr>
            <p:cNvSpPr/>
            <p:nvPr/>
          </p:nvSpPr>
          <p:spPr>
            <a:xfrm>
              <a:off x="6064237" y="1278252"/>
              <a:ext cx="113093" cy="113122"/>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id-ID" sz="900">
                <a:solidFill>
                  <a:schemeClr val="tx2">
                    <a:lumMod val="75000"/>
                  </a:schemeClr>
                </a:solidFill>
                <a:latin typeface="+mn-ea"/>
                <a:sym typeface="Arial" panose="020B0604020202020204"/>
              </a:endParaRPr>
            </a:p>
          </p:txBody>
        </p:sp>
        <p:cxnSp>
          <p:nvCxnSpPr>
            <p:cNvPr id="43" name="Straight Connector 23">
              <a:extLst>
                <a:ext uri="{FF2B5EF4-FFF2-40B4-BE49-F238E27FC236}">
                  <a16:creationId xmlns:a16="http://schemas.microsoft.com/office/drawing/2014/main" id="{3D0D0F3D-FFAF-454F-97E5-8FF95BB9BC58}"/>
                </a:ext>
              </a:extLst>
            </p:cNvPr>
            <p:cNvCxnSpPr/>
            <p:nvPr/>
          </p:nvCxnSpPr>
          <p:spPr>
            <a:xfrm>
              <a:off x="5539615" y="1342733"/>
              <a:ext cx="524623" cy="0"/>
            </a:xfrm>
            <a:prstGeom prst="line">
              <a:avLst/>
            </a:prstGeom>
            <a:grpFill/>
            <a:ln w="3175">
              <a:solidFill>
                <a:schemeClr val="tx1">
                  <a:lumMod val="50000"/>
                  <a:lumOff val="50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44" name="Straight Connector 30">
              <a:extLst>
                <a:ext uri="{FF2B5EF4-FFF2-40B4-BE49-F238E27FC236}">
                  <a16:creationId xmlns:a16="http://schemas.microsoft.com/office/drawing/2014/main" id="{9AC689D9-5F72-460B-AF69-5FDD7F107DA2}"/>
                </a:ext>
              </a:extLst>
            </p:cNvPr>
            <p:cNvCxnSpPr/>
            <p:nvPr/>
          </p:nvCxnSpPr>
          <p:spPr>
            <a:xfrm>
              <a:off x="6120783" y="1389189"/>
              <a:ext cx="0" cy="1249175"/>
            </a:xfrm>
            <a:prstGeom prst="line">
              <a:avLst/>
            </a:prstGeom>
            <a:grpFill/>
            <a:ln w="3175">
              <a:solidFill>
                <a:schemeClr val="tx1">
                  <a:lumMod val="50000"/>
                  <a:lumOff val="50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45" name="Oval 31">
              <a:extLst>
                <a:ext uri="{FF2B5EF4-FFF2-40B4-BE49-F238E27FC236}">
                  <a16:creationId xmlns:a16="http://schemas.microsoft.com/office/drawing/2014/main" id="{CC5EE355-6A5D-4EEB-B48A-B9BE8BADA314}"/>
                </a:ext>
              </a:extLst>
            </p:cNvPr>
            <p:cNvSpPr/>
            <p:nvPr/>
          </p:nvSpPr>
          <p:spPr>
            <a:xfrm>
              <a:off x="6064237" y="2670344"/>
              <a:ext cx="113093" cy="11312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id-ID" sz="900">
                <a:solidFill>
                  <a:schemeClr val="tx2">
                    <a:lumMod val="75000"/>
                  </a:schemeClr>
                </a:solidFill>
                <a:latin typeface="+mn-ea"/>
                <a:sym typeface="Arial" panose="020B0604020202020204"/>
              </a:endParaRPr>
            </a:p>
          </p:txBody>
        </p:sp>
        <p:cxnSp>
          <p:nvCxnSpPr>
            <p:cNvPr id="46" name="Straight Connector 32">
              <a:extLst>
                <a:ext uri="{FF2B5EF4-FFF2-40B4-BE49-F238E27FC236}">
                  <a16:creationId xmlns:a16="http://schemas.microsoft.com/office/drawing/2014/main" id="{2A7E6455-2F57-4072-8A0D-38D611DF23BF}"/>
                </a:ext>
              </a:extLst>
            </p:cNvPr>
            <p:cNvCxnSpPr/>
            <p:nvPr/>
          </p:nvCxnSpPr>
          <p:spPr>
            <a:xfrm>
              <a:off x="6177329" y="2729358"/>
              <a:ext cx="524623" cy="0"/>
            </a:xfrm>
            <a:prstGeom prst="line">
              <a:avLst/>
            </a:prstGeom>
            <a:grpFill/>
            <a:ln w="3175">
              <a:solidFill>
                <a:schemeClr val="tx1">
                  <a:lumMod val="50000"/>
                  <a:lumOff val="50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47" name="Straight Connector 54">
              <a:extLst>
                <a:ext uri="{FF2B5EF4-FFF2-40B4-BE49-F238E27FC236}">
                  <a16:creationId xmlns:a16="http://schemas.microsoft.com/office/drawing/2014/main" id="{BCD65689-460D-43FE-BAFF-E69388370303}"/>
                </a:ext>
              </a:extLst>
            </p:cNvPr>
            <p:cNvCxnSpPr/>
            <p:nvPr/>
          </p:nvCxnSpPr>
          <p:spPr>
            <a:xfrm>
              <a:off x="6123616" y="2785600"/>
              <a:ext cx="0" cy="1249175"/>
            </a:xfrm>
            <a:prstGeom prst="line">
              <a:avLst/>
            </a:prstGeom>
            <a:grpFill/>
            <a:ln w="3175">
              <a:solidFill>
                <a:schemeClr val="tx1">
                  <a:lumMod val="50000"/>
                  <a:lumOff val="50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48" name="Oval 60">
              <a:extLst>
                <a:ext uri="{FF2B5EF4-FFF2-40B4-BE49-F238E27FC236}">
                  <a16:creationId xmlns:a16="http://schemas.microsoft.com/office/drawing/2014/main" id="{8E44E149-AA8A-46A1-866E-0FDD0E38C5DE}"/>
                </a:ext>
              </a:extLst>
            </p:cNvPr>
            <p:cNvSpPr/>
            <p:nvPr/>
          </p:nvSpPr>
          <p:spPr>
            <a:xfrm>
              <a:off x="6067070" y="4066755"/>
              <a:ext cx="113093" cy="113122"/>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id-ID" sz="900">
                <a:solidFill>
                  <a:schemeClr val="tx2">
                    <a:lumMod val="75000"/>
                  </a:schemeClr>
                </a:solidFill>
                <a:latin typeface="+mn-ea"/>
                <a:sym typeface="Arial" panose="020B0604020202020204"/>
              </a:endParaRPr>
            </a:p>
          </p:txBody>
        </p:sp>
        <p:cxnSp>
          <p:nvCxnSpPr>
            <p:cNvPr id="49" name="Straight Connector 61">
              <a:extLst>
                <a:ext uri="{FF2B5EF4-FFF2-40B4-BE49-F238E27FC236}">
                  <a16:creationId xmlns:a16="http://schemas.microsoft.com/office/drawing/2014/main" id="{F6E113D6-27A2-4646-BA89-FFBFD1877A2D}"/>
                </a:ext>
              </a:extLst>
            </p:cNvPr>
            <p:cNvCxnSpPr/>
            <p:nvPr/>
          </p:nvCxnSpPr>
          <p:spPr>
            <a:xfrm>
              <a:off x="5542448" y="4125769"/>
              <a:ext cx="524623" cy="0"/>
            </a:xfrm>
            <a:prstGeom prst="line">
              <a:avLst/>
            </a:prstGeom>
            <a:grpFill/>
            <a:ln w="3175">
              <a:solidFill>
                <a:schemeClr val="tx1">
                  <a:lumMod val="50000"/>
                  <a:lumOff val="50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50" name="Straight Connector 68">
              <a:extLst>
                <a:ext uri="{FF2B5EF4-FFF2-40B4-BE49-F238E27FC236}">
                  <a16:creationId xmlns:a16="http://schemas.microsoft.com/office/drawing/2014/main" id="{2C0E8D3C-270F-45D1-BA7A-6C03422207C7}"/>
                </a:ext>
              </a:extLst>
            </p:cNvPr>
            <p:cNvCxnSpPr/>
            <p:nvPr/>
          </p:nvCxnSpPr>
          <p:spPr>
            <a:xfrm>
              <a:off x="6123616" y="4172225"/>
              <a:ext cx="0" cy="1249175"/>
            </a:xfrm>
            <a:prstGeom prst="line">
              <a:avLst/>
            </a:prstGeom>
            <a:grpFill/>
            <a:ln w="3175">
              <a:solidFill>
                <a:schemeClr val="tx1">
                  <a:lumMod val="50000"/>
                  <a:lumOff val="50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51" name="Oval 69">
              <a:extLst>
                <a:ext uri="{FF2B5EF4-FFF2-40B4-BE49-F238E27FC236}">
                  <a16:creationId xmlns:a16="http://schemas.microsoft.com/office/drawing/2014/main" id="{95E2131B-1DBC-4C99-BD4F-B3FA4583269C}"/>
                </a:ext>
              </a:extLst>
            </p:cNvPr>
            <p:cNvSpPr/>
            <p:nvPr/>
          </p:nvSpPr>
          <p:spPr>
            <a:xfrm>
              <a:off x="6067070" y="5453380"/>
              <a:ext cx="113093" cy="11312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id-ID" sz="900">
                <a:solidFill>
                  <a:schemeClr val="tx2">
                    <a:lumMod val="75000"/>
                  </a:schemeClr>
                </a:solidFill>
                <a:latin typeface="+mn-ea"/>
                <a:sym typeface="Arial" panose="020B0604020202020204"/>
              </a:endParaRPr>
            </a:p>
          </p:txBody>
        </p:sp>
        <p:cxnSp>
          <p:nvCxnSpPr>
            <p:cNvPr id="52" name="Straight Connector 70">
              <a:extLst>
                <a:ext uri="{FF2B5EF4-FFF2-40B4-BE49-F238E27FC236}">
                  <a16:creationId xmlns:a16="http://schemas.microsoft.com/office/drawing/2014/main" id="{BF399031-0293-4F56-ACAB-EF30D6561BD0}"/>
                </a:ext>
              </a:extLst>
            </p:cNvPr>
            <p:cNvCxnSpPr/>
            <p:nvPr/>
          </p:nvCxnSpPr>
          <p:spPr>
            <a:xfrm>
              <a:off x="6180163" y="5512394"/>
              <a:ext cx="524623" cy="0"/>
            </a:xfrm>
            <a:prstGeom prst="line">
              <a:avLst/>
            </a:prstGeom>
            <a:grpFill/>
            <a:ln w="3175">
              <a:solidFill>
                <a:schemeClr val="tx1">
                  <a:lumMod val="50000"/>
                  <a:lumOff val="50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53" name="Straight Connector 81">
              <a:extLst>
                <a:ext uri="{FF2B5EF4-FFF2-40B4-BE49-F238E27FC236}">
                  <a16:creationId xmlns:a16="http://schemas.microsoft.com/office/drawing/2014/main" id="{19AB89E5-74C2-46BF-8928-022C55FABE47}"/>
                </a:ext>
              </a:extLst>
            </p:cNvPr>
            <p:cNvCxnSpPr>
              <a:cxnSpLocks/>
            </p:cNvCxnSpPr>
            <p:nvPr/>
          </p:nvCxnSpPr>
          <p:spPr>
            <a:xfrm rot="16200000" flipH="1">
              <a:off x="5581789" y="6118586"/>
              <a:ext cx="1077988" cy="0"/>
            </a:xfrm>
            <a:prstGeom prst="line">
              <a:avLst/>
            </a:prstGeom>
            <a:grpFill/>
            <a:ln w="3175">
              <a:solidFill>
                <a:schemeClr val="tx1">
                  <a:lumMod val="50000"/>
                  <a:lumOff val="50000"/>
                </a:schemeClr>
              </a:solidFill>
              <a:prstDash val="dot"/>
              <a:headEnd type="non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DD9DE708-4A68-4D9C-901D-305543E7E586}"/>
              </a:ext>
            </a:extLst>
          </p:cNvPr>
          <p:cNvGrpSpPr/>
          <p:nvPr/>
        </p:nvGrpSpPr>
        <p:grpSpPr>
          <a:xfrm>
            <a:off x="1133964" y="1669773"/>
            <a:ext cx="2236510" cy="1772456"/>
            <a:chOff x="1403065" y="1808131"/>
            <a:chExt cx="2145860" cy="1700616"/>
          </a:xfrm>
        </p:grpSpPr>
        <p:sp>
          <p:nvSpPr>
            <p:cNvPr id="55" name="TextBox 23">
              <a:extLst>
                <a:ext uri="{FF2B5EF4-FFF2-40B4-BE49-F238E27FC236}">
                  <a16:creationId xmlns:a16="http://schemas.microsoft.com/office/drawing/2014/main" id="{E0FC46FF-CDE4-4C7E-927A-A679D53568D0}"/>
                </a:ext>
              </a:extLst>
            </p:cNvPr>
            <p:cNvSpPr txBox="1"/>
            <p:nvPr/>
          </p:nvSpPr>
          <p:spPr>
            <a:xfrm>
              <a:off x="1461770" y="2171460"/>
              <a:ext cx="2028825" cy="1337287"/>
            </a:xfrm>
            <a:prstGeom prst="rect">
              <a:avLst/>
            </a:prstGeom>
            <a:noFill/>
          </p:spPr>
          <p:txBody>
            <a:bodyPr wrap="square" rtlCol="0">
              <a:spAutoFit/>
            </a:bodyPr>
            <a:lstStyle/>
            <a:p>
              <a:pPr algn="just">
                <a:lnSpc>
                  <a:spcPct val="120000"/>
                </a:lnSpc>
              </a:pPr>
              <a:r>
                <a:rPr lang="zh-CN" altLang="en-US" dirty="0">
                  <a:solidFill>
                    <a:schemeClr val="tx1">
                      <a:lumMod val="75000"/>
                      <a:lumOff val="25000"/>
                    </a:schemeClr>
                  </a:solidFill>
                  <a:latin typeface="+mn-ea"/>
                  <a:cs typeface="+mn-ea"/>
                  <a:sym typeface="+mn-lt"/>
                </a:rPr>
                <a:t>请在此输入文字说明请在此输入文字说明请在此输入文字说明请在此输入</a:t>
              </a:r>
            </a:p>
          </p:txBody>
        </p:sp>
        <p:sp>
          <p:nvSpPr>
            <p:cNvPr id="56" name="TextBox 24">
              <a:extLst>
                <a:ext uri="{FF2B5EF4-FFF2-40B4-BE49-F238E27FC236}">
                  <a16:creationId xmlns:a16="http://schemas.microsoft.com/office/drawing/2014/main" id="{AD725C10-7020-4CDB-AFEC-7A5676C0A38A}"/>
                </a:ext>
              </a:extLst>
            </p:cNvPr>
            <p:cNvSpPr txBox="1"/>
            <p:nvPr/>
          </p:nvSpPr>
          <p:spPr>
            <a:xfrm>
              <a:off x="1403065" y="1808131"/>
              <a:ext cx="2145860" cy="383893"/>
            </a:xfrm>
            <a:prstGeom prst="rect">
              <a:avLst/>
            </a:prstGeom>
            <a:noFill/>
          </p:spPr>
          <p:txBody>
            <a:bodyPr wrap="none" rtlCol="0">
              <a:spAutoFit/>
            </a:bodyPr>
            <a:lstStyle/>
            <a:p>
              <a:pPr algn="ctr"/>
              <a:r>
                <a:rPr lang="zh-CN" altLang="en-US" sz="2000" b="1" dirty="0">
                  <a:solidFill>
                    <a:schemeClr val="tx1">
                      <a:lumMod val="75000"/>
                      <a:lumOff val="25000"/>
                    </a:schemeClr>
                  </a:solidFill>
                  <a:latin typeface="+mn-ea"/>
                  <a:sym typeface="+mn-ea"/>
                </a:rPr>
                <a:t>点击此处输入标题</a:t>
              </a:r>
            </a:p>
          </p:txBody>
        </p:sp>
      </p:grpSp>
      <p:grpSp>
        <p:nvGrpSpPr>
          <p:cNvPr id="57" name="组合 56">
            <a:extLst>
              <a:ext uri="{FF2B5EF4-FFF2-40B4-BE49-F238E27FC236}">
                <a16:creationId xmlns:a16="http://schemas.microsoft.com/office/drawing/2014/main" id="{264DA612-AAD8-43DA-91BE-4EA779E3AAAE}"/>
              </a:ext>
            </a:extLst>
          </p:cNvPr>
          <p:cNvGrpSpPr/>
          <p:nvPr/>
        </p:nvGrpSpPr>
        <p:grpSpPr>
          <a:xfrm>
            <a:off x="6171862" y="1669775"/>
            <a:ext cx="2236510" cy="1772456"/>
            <a:chOff x="1403065" y="1808131"/>
            <a:chExt cx="2145860" cy="1700615"/>
          </a:xfrm>
        </p:grpSpPr>
        <p:sp>
          <p:nvSpPr>
            <p:cNvPr id="58" name="TextBox 23">
              <a:extLst>
                <a:ext uri="{FF2B5EF4-FFF2-40B4-BE49-F238E27FC236}">
                  <a16:creationId xmlns:a16="http://schemas.microsoft.com/office/drawing/2014/main" id="{EE54641B-CCE9-4AE7-A3C4-4F8774F78925}"/>
                </a:ext>
              </a:extLst>
            </p:cNvPr>
            <p:cNvSpPr txBox="1"/>
            <p:nvPr/>
          </p:nvSpPr>
          <p:spPr>
            <a:xfrm>
              <a:off x="1461770" y="2171460"/>
              <a:ext cx="2028825" cy="1337286"/>
            </a:xfrm>
            <a:prstGeom prst="rect">
              <a:avLst/>
            </a:prstGeom>
            <a:noFill/>
          </p:spPr>
          <p:txBody>
            <a:bodyPr wrap="square" rtlCol="0">
              <a:spAutoFit/>
            </a:bodyPr>
            <a:lstStyle>
              <a:defPPr>
                <a:defRPr lang="zh-CN"/>
              </a:defPPr>
              <a:lvl1pPr algn="just">
                <a:lnSpc>
                  <a:spcPct val="120000"/>
                </a:lnSpc>
                <a:defRPr>
                  <a:solidFill>
                    <a:schemeClr val="tx1">
                      <a:lumMod val="75000"/>
                      <a:lumOff val="25000"/>
                    </a:schemeClr>
                  </a:solidFill>
                  <a:latin typeface="+mn-ea"/>
                  <a:cs typeface="+mn-ea"/>
                </a:defRPr>
              </a:lvl1pPr>
            </a:lstStyle>
            <a:p>
              <a:r>
                <a:rPr lang="zh-CN" altLang="en-US" dirty="0">
                  <a:sym typeface="+mn-lt"/>
                </a:rPr>
                <a:t>请在此输入文字说明请在此输入文字说明请在此输入文字说明请在此输入</a:t>
              </a:r>
            </a:p>
          </p:txBody>
        </p:sp>
        <p:sp>
          <p:nvSpPr>
            <p:cNvPr id="59" name="TextBox 24">
              <a:extLst>
                <a:ext uri="{FF2B5EF4-FFF2-40B4-BE49-F238E27FC236}">
                  <a16:creationId xmlns:a16="http://schemas.microsoft.com/office/drawing/2014/main" id="{FC4548B9-B990-4DD7-88A4-DBE14BB9F827}"/>
                </a:ext>
              </a:extLst>
            </p:cNvPr>
            <p:cNvSpPr txBox="1"/>
            <p:nvPr/>
          </p:nvSpPr>
          <p:spPr>
            <a:xfrm>
              <a:off x="1403065" y="1808131"/>
              <a:ext cx="2145860" cy="383893"/>
            </a:xfrm>
            <a:prstGeom prst="rect">
              <a:avLst/>
            </a:prstGeom>
            <a:noFill/>
          </p:spPr>
          <p:txBody>
            <a:bodyPr wrap="none" rtlCol="0">
              <a:spAutoFit/>
            </a:bodyPr>
            <a:lstStyle>
              <a:defPPr>
                <a:defRPr lang="zh-CN"/>
              </a:defPPr>
              <a:lvl1pPr algn="ctr">
                <a:defRPr sz="2000" b="1">
                  <a:solidFill>
                    <a:schemeClr val="tx1">
                      <a:lumMod val="75000"/>
                      <a:lumOff val="25000"/>
                    </a:schemeClr>
                  </a:solidFill>
                  <a:latin typeface="+mn-ea"/>
                </a:defRPr>
              </a:lvl1pPr>
            </a:lstStyle>
            <a:p>
              <a:r>
                <a:rPr lang="zh-CN" altLang="en-US" dirty="0">
                  <a:sym typeface="+mn-ea"/>
                </a:rPr>
                <a:t>点击此处输入标题</a:t>
              </a:r>
            </a:p>
          </p:txBody>
        </p:sp>
      </p:grpSp>
      <p:grpSp>
        <p:nvGrpSpPr>
          <p:cNvPr id="60" name="组合 59">
            <a:extLst>
              <a:ext uri="{FF2B5EF4-FFF2-40B4-BE49-F238E27FC236}">
                <a16:creationId xmlns:a16="http://schemas.microsoft.com/office/drawing/2014/main" id="{04E5636A-372E-44BE-A85C-F6203E8CB2C4}"/>
              </a:ext>
            </a:extLst>
          </p:cNvPr>
          <p:cNvGrpSpPr/>
          <p:nvPr/>
        </p:nvGrpSpPr>
        <p:grpSpPr>
          <a:xfrm>
            <a:off x="3617429" y="4037635"/>
            <a:ext cx="2236510" cy="1772456"/>
            <a:chOff x="1403065" y="1808131"/>
            <a:chExt cx="2145860" cy="1700615"/>
          </a:xfrm>
        </p:grpSpPr>
        <p:sp>
          <p:nvSpPr>
            <p:cNvPr id="61" name="TextBox 23">
              <a:extLst>
                <a:ext uri="{FF2B5EF4-FFF2-40B4-BE49-F238E27FC236}">
                  <a16:creationId xmlns:a16="http://schemas.microsoft.com/office/drawing/2014/main" id="{20BABB3F-873D-45AD-B5AB-3A0256F96A8A}"/>
                </a:ext>
              </a:extLst>
            </p:cNvPr>
            <p:cNvSpPr txBox="1"/>
            <p:nvPr/>
          </p:nvSpPr>
          <p:spPr>
            <a:xfrm>
              <a:off x="1461770" y="2171460"/>
              <a:ext cx="2028825" cy="1337286"/>
            </a:xfrm>
            <a:prstGeom prst="rect">
              <a:avLst/>
            </a:prstGeom>
            <a:noFill/>
          </p:spPr>
          <p:txBody>
            <a:bodyPr wrap="square" rtlCol="0">
              <a:spAutoFit/>
            </a:bodyPr>
            <a:lstStyle>
              <a:defPPr>
                <a:defRPr lang="zh-CN"/>
              </a:defPPr>
              <a:lvl1pPr algn="just">
                <a:lnSpc>
                  <a:spcPct val="120000"/>
                </a:lnSpc>
                <a:defRPr>
                  <a:solidFill>
                    <a:schemeClr val="tx1">
                      <a:lumMod val="75000"/>
                      <a:lumOff val="25000"/>
                    </a:schemeClr>
                  </a:solidFill>
                  <a:latin typeface="+mn-ea"/>
                  <a:cs typeface="+mn-ea"/>
                </a:defRPr>
              </a:lvl1pPr>
            </a:lstStyle>
            <a:p>
              <a:r>
                <a:rPr lang="zh-CN" altLang="en-US" dirty="0">
                  <a:sym typeface="+mn-lt"/>
                </a:rPr>
                <a:t>请在此输入文字说明请在此输入文字说明请在此输入文字说明请在此输入</a:t>
              </a:r>
            </a:p>
          </p:txBody>
        </p:sp>
        <p:sp>
          <p:nvSpPr>
            <p:cNvPr id="62" name="TextBox 24">
              <a:extLst>
                <a:ext uri="{FF2B5EF4-FFF2-40B4-BE49-F238E27FC236}">
                  <a16:creationId xmlns:a16="http://schemas.microsoft.com/office/drawing/2014/main" id="{F3BE5024-6DA8-4DB6-B3EF-C22318CA7756}"/>
                </a:ext>
              </a:extLst>
            </p:cNvPr>
            <p:cNvSpPr txBox="1"/>
            <p:nvPr/>
          </p:nvSpPr>
          <p:spPr>
            <a:xfrm>
              <a:off x="1403065" y="1808131"/>
              <a:ext cx="2145860" cy="383893"/>
            </a:xfrm>
            <a:prstGeom prst="rect">
              <a:avLst/>
            </a:prstGeom>
            <a:noFill/>
          </p:spPr>
          <p:txBody>
            <a:bodyPr wrap="none" rtlCol="0">
              <a:spAutoFit/>
            </a:bodyPr>
            <a:lstStyle>
              <a:defPPr>
                <a:defRPr lang="zh-CN"/>
              </a:defPPr>
              <a:lvl1pPr algn="ctr">
                <a:defRPr sz="2000" b="1">
                  <a:solidFill>
                    <a:schemeClr val="tx1">
                      <a:lumMod val="75000"/>
                      <a:lumOff val="25000"/>
                    </a:schemeClr>
                  </a:solidFill>
                  <a:latin typeface="+mn-ea"/>
                </a:defRPr>
              </a:lvl1pPr>
            </a:lstStyle>
            <a:p>
              <a:r>
                <a:rPr lang="zh-CN" altLang="en-US" dirty="0">
                  <a:sym typeface="+mn-ea"/>
                </a:rPr>
                <a:t>点击此处输入标题</a:t>
              </a:r>
            </a:p>
          </p:txBody>
        </p:sp>
      </p:grpSp>
      <p:grpSp>
        <p:nvGrpSpPr>
          <p:cNvPr id="63" name="组合 62">
            <a:extLst>
              <a:ext uri="{FF2B5EF4-FFF2-40B4-BE49-F238E27FC236}">
                <a16:creationId xmlns:a16="http://schemas.microsoft.com/office/drawing/2014/main" id="{7CA5C071-5892-48D0-810F-F7F89B57A74F}"/>
              </a:ext>
            </a:extLst>
          </p:cNvPr>
          <p:cNvGrpSpPr/>
          <p:nvPr/>
        </p:nvGrpSpPr>
        <p:grpSpPr>
          <a:xfrm>
            <a:off x="8655327" y="4037635"/>
            <a:ext cx="2236510" cy="1772456"/>
            <a:chOff x="1403065" y="1808131"/>
            <a:chExt cx="2145860" cy="1700615"/>
          </a:xfrm>
        </p:grpSpPr>
        <p:sp>
          <p:nvSpPr>
            <p:cNvPr id="64" name="TextBox 23">
              <a:extLst>
                <a:ext uri="{FF2B5EF4-FFF2-40B4-BE49-F238E27FC236}">
                  <a16:creationId xmlns:a16="http://schemas.microsoft.com/office/drawing/2014/main" id="{5C0B8A64-78FE-4C03-A4CD-14806530FD93}"/>
                </a:ext>
              </a:extLst>
            </p:cNvPr>
            <p:cNvSpPr txBox="1"/>
            <p:nvPr/>
          </p:nvSpPr>
          <p:spPr>
            <a:xfrm>
              <a:off x="1461770" y="2171460"/>
              <a:ext cx="2028825" cy="1337286"/>
            </a:xfrm>
            <a:prstGeom prst="rect">
              <a:avLst/>
            </a:prstGeom>
            <a:noFill/>
          </p:spPr>
          <p:txBody>
            <a:bodyPr wrap="square" rtlCol="0">
              <a:spAutoFit/>
            </a:bodyPr>
            <a:lstStyle>
              <a:defPPr>
                <a:defRPr lang="zh-CN"/>
              </a:defPPr>
              <a:lvl1pPr algn="just">
                <a:lnSpc>
                  <a:spcPct val="120000"/>
                </a:lnSpc>
                <a:defRPr>
                  <a:solidFill>
                    <a:schemeClr val="tx1">
                      <a:lumMod val="75000"/>
                      <a:lumOff val="25000"/>
                    </a:schemeClr>
                  </a:solidFill>
                  <a:latin typeface="+mn-ea"/>
                  <a:cs typeface="+mn-ea"/>
                </a:defRPr>
              </a:lvl1pPr>
            </a:lstStyle>
            <a:p>
              <a:r>
                <a:rPr lang="zh-CN" altLang="en-US" dirty="0">
                  <a:sym typeface="+mn-lt"/>
                </a:rPr>
                <a:t>请在此输入文字说明请在此输入文字说明请在此输入文字说明请在此输入</a:t>
              </a:r>
            </a:p>
          </p:txBody>
        </p:sp>
        <p:sp>
          <p:nvSpPr>
            <p:cNvPr id="65" name="TextBox 24">
              <a:extLst>
                <a:ext uri="{FF2B5EF4-FFF2-40B4-BE49-F238E27FC236}">
                  <a16:creationId xmlns:a16="http://schemas.microsoft.com/office/drawing/2014/main" id="{8236E602-220D-4FFD-9225-41CF65BD6D31}"/>
                </a:ext>
              </a:extLst>
            </p:cNvPr>
            <p:cNvSpPr txBox="1"/>
            <p:nvPr/>
          </p:nvSpPr>
          <p:spPr>
            <a:xfrm>
              <a:off x="1403065" y="1808131"/>
              <a:ext cx="2145860" cy="383893"/>
            </a:xfrm>
            <a:prstGeom prst="rect">
              <a:avLst/>
            </a:prstGeom>
            <a:noFill/>
          </p:spPr>
          <p:txBody>
            <a:bodyPr wrap="none" rtlCol="0">
              <a:spAutoFit/>
            </a:bodyPr>
            <a:lstStyle>
              <a:defPPr>
                <a:defRPr lang="zh-CN"/>
              </a:defPPr>
              <a:lvl1pPr algn="ctr">
                <a:defRPr sz="2000" b="1">
                  <a:solidFill>
                    <a:schemeClr val="tx1">
                      <a:lumMod val="75000"/>
                      <a:lumOff val="25000"/>
                    </a:schemeClr>
                  </a:solidFill>
                  <a:latin typeface="+mn-ea"/>
                </a:defRPr>
              </a:lvl1pPr>
            </a:lstStyle>
            <a:p>
              <a:r>
                <a:rPr lang="zh-CN" altLang="en-US" dirty="0">
                  <a:sym typeface="+mn-ea"/>
                </a:rPr>
                <a:t>点击此处输入标题</a:t>
              </a:r>
            </a:p>
          </p:txBody>
        </p:sp>
      </p:grpSp>
      <p:grpSp>
        <p:nvGrpSpPr>
          <p:cNvPr id="66" name="组合 65">
            <a:extLst>
              <a:ext uri="{FF2B5EF4-FFF2-40B4-BE49-F238E27FC236}">
                <a16:creationId xmlns:a16="http://schemas.microsoft.com/office/drawing/2014/main" id="{7A689F8F-6E77-43B8-B97D-CB32EDF56B8B}"/>
              </a:ext>
            </a:extLst>
          </p:cNvPr>
          <p:cNvGrpSpPr/>
          <p:nvPr/>
        </p:nvGrpSpPr>
        <p:grpSpPr>
          <a:xfrm>
            <a:off x="6896772" y="4794616"/>
            <a:ext cx="750421" cy="750421"/>
            <a:chOff x="6932295" y="4768215"/>
            <a:chExt cx="720005" cy="720005"/>
          </a:xfrm>
        </p:grpSpPr>
        <p:sp>
          <p:nvSpPr>
            <p:cNvPr id="67" name="椭圆 66">
              <a:extLst>
                <a:ext uri="{FF2B5EF4-FFF2-40B4-BE49-F238E27FC236}">
                  <a16:creationId xmlns:a16="http://schemas.microsoft.com/office/drawing/2014/main" id="{F7446E82-7556-4C6C-94DF-46F38ADD6286}"/>
                </a:ext>
              </a:extLst>
            </p:cNvPr>
            <p:cNvSpPr/>
            <p:nvPr/>
          </p:nvSpPr>
          <p:spPr>
            <a:xfrm>
              <a:off x="6932295" y="4768215"/>
              <a:ext cx="720005" cy="7200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68" name="图片 67">
              <a:extLst>
                <a:ext uri="{FF2B5EF4-FFF2-40B4-BE49-F238E27FC236}">
                  <a16:creationId xmlns:a16="http://schemas.microsoft.com/office/drawing/2014/main" id="{31369F1D-4C94-453B-BCBF-DF9A14B455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0900" y="4863828"/>
              <a:ext cx="516954" cy="516954"/>
            </a:xfrm>
            <a:prstGeom prst="rect">
              <a:avLst/>
            </a:prstGeom>
          </p:spPr>
        </p:pic>
      </p:grpSp>
      <p:grpSp>
        <p:nvGrpSpPr>
          <p:cNvPr id="69" name="组合 68">
            <a:extLst>
              <a:ext uri="{FF2B5EF4-FFF2-40B4-BE49-F238E27FC236}">
                <a16:creationId xmlns:a16="http://schemas.microsoft.com/office/drawing/2014/main" id="{0DA0F3DC-12A4-451A-A973-A0246358067A}"/>
              </a:ext>
            </a:extLst>
          </p:cNvPr>
          <p:cNvGrpSpPr/>
          <p:nvPr/>
        </p:nvGrpSpPr>
        <p:grpSpPr>
          <a:xfrm>
            <a:off x="1842414" y="4799910"/>
            <a:ext cx="750421" cy="750421"/>
            <a:chOff x="2082800" y="4773295"/>
            <a:chExt cx="720005" cy="720005"/>
          </a:xfrm>
        </p:grpSpPr>
        <p:sp>
          <p:nvSpPr>
            <p:cNvPr id="70" name="椭圆 69">
              <a:extLst>
                <a:ext uri="{FF2B5EF4-FFF2-40B4-BE49-F238E27FC236}">
                  <a16:creationId xmlns:a16="http://schemas.microsoft.com/office/drawing/2014/main" id="{768359D5-03DF-4496-81E4-C7B9763B9F63}"/>
                </a:ext>
              </a:extLst>
            </p:cNvPr>
            <p:cNvSpPr/>
            <p:nvPr/>
          </p:nvSpPr>
          <p:spPr>
            <a:xfrm>
              <a:off x="2082800" y="4773295"/>
              <a:ext cx="720005" cy="7200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71" name="图片 70">
              <a:extLst>
                <a:ext uri="{FF2B5EF4-FFF2-40B4-BE49-F238E27FC236}">
                  <a16:creationId xmlns:a16="http://schemas.microsoft.com/office/drawing/2014/main" id="{21819513-095C-4B45-8787-27B9164495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7917" y="4863684"/>
              <a:ext cx="516954" cy="516954"/>
            </a:xfrm>
            <a:prstGeom prst="rect">
              <a:avLst/>
            </a:prstGeom>
          </p:spPr>
        </p:pic>
      </p:grpSp>
      <p:grpSp>
        <p:nvGrpSpPr>
          <p:cNvPr id="72" name="组合 71">
            <a:extLst>
              <a:ext uri="{FF2B5EF4-FFF2-40B4-BE49-F238E27FC236}">
                <a16:creationId xmlns:a16="http://schemas.microsoft.com/office/drawing/2014/main" id="{2ABB7487-C5AC-450E-B79C-237A9FC3F186}"/>
              </a:ext>
            </a:extLst>
          </p:cNvPr>
          <p:cNvGrpSpPr/>
          <p:nvPr/>
        </p:nvGrpSpPr>
        <p:grpSpPr>
          <a:xfrm>
            <a:off x="4361320" y="1970607"/>
            <a:ext cx="750421" cy="750421"/>
            <a:chOff x="4499610" y="2058670"/>
            <a:chExt cx="720005" cy="720005"/>
          </a:xfrm>
        </p:grpSpPr>
        <p:sp>
          <p:nvSpPr>
            <p:cNvPr id="73" name="椭圆 72">
              <a:extLst>
                <a:ext uri="{FF2B5EF4-FFF2-40B4-BE49-F238E27FC236}">
                  <a16:creationId xmlns:a16="http://schemas.microsoft.com/office/drawing/2014/main" id="{AEE354C1-6F2A-44F1-B753-5589D58838F3}"/>
                </a:ext>
              </a:extLst>
            </p:cNvPr>
            <p:cNvSpPr/>
            <p:nvPr/>
          </p:nvSpPr>
          <p:spPr>
            <a:xfrm>
              <a:off x="4499610" y="2058670"/>
              <a:ext cx="720005" cy="7200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74" name="图片 73">
              <a:extLst>
                <a:ext uri="{FF2B5EF4-FFF2-40B4-BE49-F238E27FC236}">
                  <a16:creationId xmlns:a16="http://schemas.microsoft.com/office/drawing/2014/main" id="{83AEC5FC-B25B-4DEE-9897-0A73395EE3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0323" y="2160195"/>
              <a:ext cx="516954" cy="516954"/>
            </a:xfrm>
            <a:prstGeom prst="rect">
              <a:avLst/>
            </a:prstGeom>
          </p:spPr>
        </p:pic>
      </p:grpSp>
      <p:grpSp>
        <p:nvGrpSpPr>
          <p:cNvPr id="75" name="组合 74">
            <a:extLst>
              <a:ext uri="{FF2B5EF4-FFF2-40B4-BE49-F238E27FC236}">
                <a16:creationId xmlns:a16="http://schemas.microsoft.com/office/drawing/2014/main" id="{626483A4-F2A2-480D-87EE-62C838664798}"/>
              </a:ext>
            </a:extLst>
          </p:cNvPr>
          <p:cNvGrpSpPr/>
          <p:nvPr/>
        </p:nvGrpSpPr>
        <p:grpSpPr>
          <a:xfrm>
            <a:off x="9451417" y="1938840"/>
            <a:ext cx="750421" cy="750421"/>
            <a:chOff x="9383395" y="2028190"/>
            <a:chExt cx="720005" cy="720005"/>
          </a:xfrm>
        </p:grpSpPr>
        <p:sp>
          <p:nvSpPr>
            <p:cNvPr id="76" name="椭圆 75">
              <a:extLst>
                <a:ext uri="{FF2B5EF4-FFF2-40B4-BE49-F238E27FC236}">
                  <a16:creationId xmlns:a16="http://schemas.microsoft.com/office/drawing/2014/main" id="{04086A74-4B36-4E28-AED7-65C4CF0E6743}"/>
                </a:ext>
              </a:extLst>
            </p:cNvPr>
            <p:cNvSpPr/>
            <p:nvPr/>
          </p:nvSpPr>
          <p:spPr>
            <a:xfrm>
              <a:off x="9383395" y="2028190"/>
              <a:ext cx="720005" cy="7200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77" name="图片 76">
              <a:extLst>
                <a:ext uri="{FF2B5EF4-FFF2-40B4-BE49-F238E27FC236}">
                  <a16:creationId xmlns:a16="http://schemas.microsoft.com/office/drawing/2014/main" id="{6F0A13BD-86EC-4041-80C7-66EADEBBBB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2330" y="2110199"/>
              <a:ext cx="516954" cy="516954"/>
            </a:xfrm>
            <a:prstGeom prst="rect">
              <a:avLst/>
            </a:prstGeom>
          </p:spPr>
        </p:pic>
      </p:grpSp>
      <p:sp>
        <p:nvSpPr>
          <p:cNvPr id="3" name="文本占位符 2"/>
          <p:cNvSpPr>
            <a:spLocks noGrp="1"/>
          </p:cNvSpPr>
          <p:nvPr>
            <p:ph type="body" sz="quarter" idx="10"/>
          </p:nvPr>
        </p:nvSpPr>
        <p:spPr/>
        <p:txBody>
          <a:bodyPr/>
          <a:lstStyle/>
          <a:p>
            <a:r>
              <a:rPr lang="zh-CN" altLang="en-US" dirty="0"/>
              <a:t>内容页</a:t>
            </a:r>
            <a:r>
              <a:rPr lang="en-US" altLang="zh-CN" dirty="0"/>
              <a:t>-</a:t>
            </a:r>
            <a:r>
              <a:rPr lang="zh-CN" altLang="en-US" dirty="0"/>
              <a:t>样例</a:t>
            </a:r>
            <a:r>
              <a:rPr lang="en-US" altLang="zh-CN" dirty="0"/>
              <a:t>4</a:t>
            </a:r>
            <a:endParaRPr lang="zh-CN" altLang="en-US" dirty="0"/>
          </a:p>
        </p:txBody>
      </p:sp>
    </p:spTree>
    <p:extLst>
      <p:ext uri="{BB962C8B-B14F-4D97-AF65-F5344CB8AC3E}">
        <p14:creationId xmlns:p14="http://schemas.microsoft.com/office/powerpoint/2010/main" val="1579473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内容页</a:t>
            </a:r>
            <a:r>
              <a:rPr lang="en-US" altLang="zh-CN" dirty="0"/>
              <a:t>-</a:t>
            </a:r>
            <a:r>
              <a:rPr lang="zh-CN" altLang="en-US" dirty="0"/>
              <a:t>样例</a:t>
            </a:r>
            <a:r>
              <a:rPr lang="en-US" altLang="zh-CN" dirty="0"/>
              <a:t>5</a:t>
            </a:r>
            <a:endParaRPr lang="zh-CN" altLang="en-US" dirty="0"/>
          </a:p>
        </p:txBody>
      </p:sp>
      <p:sp>
        <p:nvSpPr>
          <p:cNvPr id="78" name="文本框 77"/>
          <p:cNvSpPr txBox="1"/>
          <p:nvPr/>
        </p:nvSpPr>
        <p:spPr>
          <a:xfrm>
            <a:off x="4287748" y="1298309"/>
            <a:ext cx="3616503" cy="853567"/>
          </a:xfrm>
          <a:prstGeom prst="rect">
            <a:avLst/>
          </a:prstGeom>
          <a:noFill/>
        </p:spPr>
        <p:txBody>
          <a:bodyPr wrap="square" rtlCol="0">
            <a:spAutoFit/>
          </a:bodyPr>
          <a:lstStyle>
            <a:defPPr>
              <a:defRPr lang="zh-CN"/>
            </a:defPPr>
            <a:lvl1pPr algn="ctr">
              <a:spcBef>
                <a:spcPct val="0"/>
              </a:spcBef>
              <a:spcAft>
                <a:spcPts val="600"/>
              </a:spcAft>
              <a:defRPr>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pPr>
              <a:lnSpc>
                <a:spcPct val="130000"/>
              </a:lnSpc>
              <a:spcAft>
                <a:spcPts val="0"/>
              </a:spcAft>
            </a:pPr>
            <a:r>
              <a:rPr lang="zh-CN" altLang="en-US" sz="2000" dirty="0">
                <a:latin typeface="+mj-ea"/>
                <a:ea typeface="+mj-ea"/>
              </a:rPr>
              <a:t>请在此输入文字说明</a:t>
            </a:r>
            <a:endParaRPr lang="en-US" altLang="zh-CN" sz="2000" dirty="0">
              <a:latin typeface="+mj-ea"/>
              <a:ea typeface="+mj-ea"/>
            </a:endParaRPr>
          </a:p>
          <a:p>
            <a:pPr>
              <a:lnSpc>
                <a:spcPct val="130000"/>
              </a:lnSpc>
              <a:spcAft>
                <a:spcPts val="0"/>
              </a:spcAft>
            </a:pPr>
            <a:r>
              <a:rPr lang="zh-CN" altLang="en-US" sz="2000" dirty="0">
                <a:latin typeface="+mj-ea"/>
                <a:ea typeface="+mj-ea"/>
              </a:rPr>
              <a:t>请在此输入文字说明</a:t>
            </a:r>
          </a:p>
        </p:txBody>
      </p:sp>
      <p:sp>
        <p:nvSpPr>
          <p:cNvPr id="79" name="文本框 14"/>
          <p:cNvSpPr txBox="1"/>
          <p:nvPr/>
        </p:nvSpPr>
        <p:spPr>
          <a:xfrm>
            <a:off x="8075579" y="3228947"/>
            <a:ext cx="2860735" cy="853567"/>
          </a:xfrm>
          <a:prstGeom prst="rect">
            <a:avLst/>
          </a:prstGeom>
          <a:noFill/>
        </p:spPr>
        <p:txBody>
          <a:bodyPr wrap="square" rtlCol="0">
            <a:spAutoFit/>
          </a:bodyPr>
          <a:lstStyle>
            <a:defPPr>
              <a:defRPr lang="zh-CN"/>
            </a:defPPr>
            <a:lvl1pPr algn="ctr">
              <a:spcBef>
                <a:spcPct val="0"/>
              </a:spcBef>
              <a:spcAft>
                <a:spcPts val="600"/>
              </a:spcAft>
              <a:defRPr>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pPr>
              <a:lnSpc>
                <a:spcPct val="130000"/>
              </a:lnSpc>
              <a:spcAft>
                <a:spcPts val="0"/>
              </a:spcAft>
            </a:pPr>
            <a:r>
              <a:rPr lang="zh-CN" altLang="en-US" sz="2000" dirty="0">
                <a:latin typeface="+mj-ea"/>
                <a:ea typeface="+mj-ea"/>
              </a:rPr>
              <a:t>请在此输入文字说明</a:t>
            </a:r>
          </a:p>
          <a:p>
            <a:pPr>
              <a:lnSpc>
                <a:spcPct val="130000"/>
              </a:lnSpc>
              <a:spcAft>
                <a:spcPts val="0"/>
              </a:spcAft>
            </a:pPr>
            <a:r>
              <a:rPr lang="zh-CN" altLang="en-US" sz="2000" dirty="0">
                <a:latin typeface="+mj-ea"/>
                <a:ea typeface="+mj-ea"/>
              </a:rPr>
              <a:t>请在此输入文字说明</a:t>
            </a:r>
          </a:p>
        </p:txBody>
      </p:sp>
      <p:graphicFrame>
        <p:nvGraphicFramePr>
          <p:cNvPr id="80" name="图示 79">
            <a:extLst>
              <a:ext uri="{FF2B5EF4-FFF2-40B4-BE49-F238E27FC236}">
                <a16:creationId xmlns:a16="http://schemas.microsoft.com/office/drawing/2014/main" id="{972B8E3D-7013-4C6C-80DE-C443513E5734}"/>
              </a:ext>
            </a:extLst>
          </p:cNvPr>
          <p:cNvGraphicFramePr/>
          <p:nvPr>
            <p:extLst>
              <p:ext uri="{D42A27DB-BD31-4B8C-83A1-F6EECF244321}">
                <p14:modId xmlns:p14="http://schemas.microsoft.com/office/powerpoint/2010/main" val="1599273115"/>
              </p:ext>
            </p:extLst>
          </p:nvPr>
        </p:nvGraphicFramePr>
        <p:xfrm>
          <a:off x="3425524" y="2251723"/>
          <a:ext cx="5340952" cy="3560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1" name="文本框 14">
            <a:extLst>
              <a:ext uri="{FF2B5EF4-FFF2-40B4-BE49-F238E27FC236}">
                <a16:creationId xmlns:a16="http://schemas.microsoft.com/office/drawing/2014/main" id="{576593CC-3766-450B-AE2D-BF666A4D7A34}"/>
              </a:ext>
            </a:extLst>
          </p:cNvPr>
          <p:cNvSpPr txBox="1"/>
          <p:nvPr/>
        </p:nvSpPr>
        <p:spPr>
          <a:xfrm>
            <a:off x="1142670" y="3228947"/>
            <a:ext cx="2860735" cy="853567"/>
          </a:xfrm>
          <a:prstGeom prst="rect">
            <a:avLst/>
          </a:prstGeom>
          <a:noFill/>
        </p:spPr>
        <p:txBody>
          <a:bodyPr wrap="square" rtlCol="0">
            <a:spAutoFit/>
          </a:bodyPr>
          <a:lstStyle>
            <a:defPPr>
              <a:defRPr lang="zh-CN"/>
            </a:defPPr>
            <a:lvl1pPr algn="ctr">
              <a:spcBef>
                <a:spcPct val="0"/>
              </a:spcBef>
              <a:spcAft>
                <a:spcPts val="600"/>
              </a:spcAft>
              <a:defRPr>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pPr>
              <a:lnSpc>
                <a:spcPct val="130000"/>
              </a:lnSpc>
              <a:spcAft>
                <a:spcPts val="0"/>
              </a:spcAft>
            </a:pPr>
            <a:r>
              <a:rPr lang="zh-CN" altLang="en-US" sz="2000" dirty="0">
                <a:latin typeface="+mj-ea"/>
                <a:ea typeface="+mj-ea"/>
              </a:rPr>
              <a:t>请在此输入文字说明</a:t>
            </a:r>
          </a:p>
          <a:p>
            <a:pPr>
              <a:lnSpc>
                <a:spcPct val="130000"/>
              </a:lnSpc>
              <a:spcAft>
                <a:spcPts val="0"/>
              </a:spcAft>
            </a:pPr>
            <a:r>
              <a:rPr lang="zh-CN" altLang="en-US" sz="2000" dirty="0">
                <a:latin typeface="+mj-ea"/>
                <a:ea typeface="+mj-ea"/>
              </a:rPr>
              <a:t>请在此输入文字说明</a:t>
            </a:r>
          </a:p>
        </p:txBody>
      </p:sp>
      <p:sp>
        <p:nvSpPr>
          <p:cNvPr id="82" name="文本框 14">
            <a:extLst>
              <a:ext uri="{FF2B5EF4-FFF2-40B4-BE49-F238E27FC236}">
                <a16:creationId xmlns:a16="http://schemas.microsoft.com/office/drawing/2014/main" id="{1849497E-33D9-4CD8-BC71-58A7327DCFA2}"/>
              </a:ext>
            </a:extLst>
          </p:cNvPr>
          <p:cNvSpPr txBox="1"/>
          <p:nvPr/>
        </p:nvSpPr>
        <p:spPr>
          <a:xfrm>
            <a:off x="7734820" y="4896918"/>
            <a:ext cx="2860735" cy="853567"/>
          </a:xfrm>
          <a:prstGeom prst="rect">
            <a:avLst/>
          </a:prstGeom>
          <a:noFill/>
        </p:spPr>
        <p:txBody>
          <a:bodyPr wrap="square" rtlCol="0">
            <a:spAutoFit/>
          </a:bodyPr>
          <a:lstStyle>
            <a:defPPr>
              <a:defRPr lang="zh-CN"/>
            </a:defPPr>
            <a:lvl1pPr algn="ctr">
              <a:spcBef>
                <a:spcPct val="0"/>
              </a:spcBef>
              <a:spcAft>
                <a:spcPts val="600"/>
              </a:spcAft>
              <a:defRPr>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pPr>
              <a:lnSpc>
                <a:spcPct val="130000"/>
              </a:lnSpc>
              <a:spcAft>
                <a:spcPts val="0"/>
              </a:spcAft>
            </a:pPr>
            <a:r>
              <a:rPr lang="zh-CN" altLang="en-US" sz="2000" dirty="0">
                <a:latin typeface="+mj-ea"/>
                <a:ea typeface="+mj-ea"/>
              </a:rPr>
              <a:t>请在此输入文字说明</a:t>
            </a:r>
          </a:p>
          <a:p>
            <a:pPr>
              <a:lnSpc>
                <a:spcPct val="130000"/>
              </a:lnSpc>
              <a:spcAft>
                <a:spcPts val="0"/>
              </a:spcAft>
            </a:pPr>
            <a:r>
              <a:rPr lang="zh-CN" altLang="en-US" sz="2000" dirty="0">
                <a:latin typeface="+mj-ea"/>
                <a:ea typeface="+mj-ea"/>
              </a:rPr>
              <a:t>请在此输入文字说明</a:t>
            </a:r>
          </a:p>
        </p:txBody>
      </p:sp>
      <p:sp>
        <p:nvSpPr>
          <p:cNvPr id="83" name="文本框 14">
            <a:extLst>
              <a:ext uri="{FF2B5EF4-FFF2-40B4-BE49-F238E27FC236}">
                <a16:creationId xmlns:a16="http://schemas.microsoft.com/office/drawing/2014/main" id="{A39C1C65-B7C4-4A81-9943-F1E36B06657F}"/>
              </a:ext>
            </a:extLst>
          </p:cNvPr>
          <p:cNvSpPr txBox="1"/>
          <p:nvPr/>
        </p:nvSpPr>
        <p:spPr>
          <a:xfrm>
            <a:off x="1490279" y="4896918"/>
            <a:ext cx="2860735" cy="853567"/>
          </a:xfrm>
          <a:prstGeom prst="rect">
            <a:avLst/>
          </a:prstGeom>
          <a:noFill/>
        </p:spPr>
        <p:txBody>
          <a:bodyPr wrap="square" rtlCol="0">
            <a:spAutoFit/>
          </a:bodyPr>
          <a:lstStyle>
            <a:defPPr>
              <a:defRPr lang="zh-CN"/>
            </a:defPPr>
            <a:lvl1pPr algn="ctr">
              <a:spcBef>
                <a:spcPct val="0"/>
              </a:spcBef>
              <a:spcAft>
                <a:spcPts val="600"/>
              </a:spcAft>
              <a:defRPr>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pPr>
              <a:lnSpc>
                <a:spcPct val="130000"/>
              </a:lnSpc>
              <a:spcAft>
                <a:spcPts val="0"/>
              </a:spcAft>
            </a:pPr>
            <a:r>
              <a:rPr lang="zh-CN" altLang="en-US" sz="2000" dirty="0">
                <a:latin typeface="+mj-ea"/>
                <a:ea typeface="+mj-ea"/>
              </a:rPr>
              <a:t>请在此输入文字说明</a:t>
            </a:r>
          </a:p>
          <a:p>
            <a:pPr>
              <a:lnSpc>
                <a:spcPct val="130000"/>
              </a:lnSpc>
              <a:spcAft>
                <a:spcPts val="0"/>
              </a:spcAft>
            </a:pPr>
            <a:r>
              <a:rPr lang="zh-CN" altLang="en-US" sz="2000" dirty="0">
                <a:latin typeface="+mj-ea"/>
                <a:ea typeface="+mj-ea"/>
              </a:rPr>
              <a:t>请在此输入文字说明</a:t>
            </a:r>
          </a:p>
        </p:txBody>
      </p:sp>
    </p:spTree>
    <p:extLst>
      <p:ext uri="{BB962C8B-B14F-4D97-AF65-F5344CB8AC3E}">
        <p14:creationId xmlns:p14="http://schemas.microsoft.com/office/powerpoint/2010/main" val="39689764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1"/>
          <p:cNvSpPr txBox="1">
            <a:spLocks/>
          </p:cNvSpPr>
          <p:nvPr/>
        </p:nvSpPr>
        <p:spPr>
          <a:xfrm>
            <a:off x="5943600" y="1908279"/>
            <a:ext cx="5467350" cy="1638300"/>
          </a:xfrm>
          <a:prstGeom prst="rect">
            <a:avLst/>
          </a:prstGeom>
        </p:spPr>
        <p:txBody>
          <a:bodyPr vert="horz" lIns="144000" tIns="144000" rIns="144000" bIns="144000" rtlCol="0" anchor="ctr" anchorCtr="0">
            <a:normAutofit fontScale="92500"/>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mtClean="0"/>
              <a:t>请输入章节标题</a:t>
            </a:r>
            <a:endParaRPr lang="zh-CN" altLang="en-US" dirty="0"/>
          </a:p>
        </p:txBody>
      </p:sp>
    </p:spTree>
    <p:extLst>
      <p:ext uri="{BB962C8B-B14F-4D97-AF65-F5344CB8AC3E}">
        <p14:creationId xmlns:p14="http://schemas.microsoft.com/office/powerpoint/2010/main" val="3611936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1"/>
          <p:cNvSpPr txBox="1">
            <a:spLocks/>
          </p:cNvSpPr>
          <p:nvPr/>
        </p:nvSpPr>
        <p:spPr>
          <a:xfrm>
            <a:off x="457200" y="1908279"/>
            <a:ext cx="5467350" cy="1638300"/>
          </a:xfrm>
          <a:prstGeom prst="rect">
            <a:avLst/>
          </a:prstGeom>
        </p:spPr>
        <p:txBody>
          <a:bodyPr vert="horz" lIns="144000" tIns="144000" rIns="144000" bIns="144000" rtlCol="0" anchor="ctr" anchorCtr="0">
            <a:normAutofit fontScale="92500"/>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请输入章节标题</a:t>
            </a:r>
            <a:endParaRPr lang="zh-CN" altLang="en-US" dirty="0"/>
          </a:p>
        </p:txBody>
      </p:sp>
    </p:spTree>
    <p:extLst>
      <p:ext uri="{BB962C8B-B14F-4D97-AF65-F5344CB8AC3E}">
        <p14:creationId xmlns:p14="http://schemas.microsoft.com/office/powerpoint/2010/main" val="1623718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0975" y="1360031"/>
            <a:ext cx="697345" cy="69734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6"/>
                </a:solidFill>
                <a:latin typeface="+mn-ea"/>
              </a:rPr>
              <a:t>1</a:t>
            </a:r>
            <a:endParaRPr lang="zh-CN" altLang="en-US" sz="3200" dirty="0">
              <a:solidFill>
                <a:schemeClr val="accent6"/>
              </a:solidFill>
              <a:latin typeface="+mn-ea"/>
            </a:endParaRPr>
          </a:p>
        </p:txBody>
      </p:sp>
      <p:sp>
        <p:nvSpPr>
          <p:cNvPr id="3" name="矩形 2"/>
          <p:cNvSpPr/>
          <p:nvPr/>
        </p:nvSpPr>
        <p:spPr>
          <a:xfrm>
            <a:off x="4910974" y="2502731"/>
            <a:ext cx="697345" cy="69734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6"/>
                </a:solidFill>
                <a:latin typeface="+mn-ea"/>
              </a:rPr>
              <a:t>2</a:t>
            </a:r>
            <a:endParaRPr lang="zh-CN" altLang="en-US" sz="3200" dirty="0">
              <a:solidFill>
                <a:schemeClr val="accent6"/>
              </a:solidFill>
              <a:latin typeface="+mn-ea"/>
            </a:endParaRPr>
          </a:p>
        </p:txBody>
      </p:sp>
      <p:sp>
        <p:nvSpPr>
          <p:cNvPr id="4" name="矩形 3"/>
          <p:cNvSpPr/>
          <p:nvPr/>
        </p:nvSpPr>
        <p:spPr>
          <a:xfrm>
            <a:off x="4910973" y="4788131"/>
            <a:ext cx="697345" cy="69734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6"/>
                </a:solidFill>
                <a:latin typeface="+mn-ea"/>
              </a:rPr>
              <a:t>4</a:t>
            </a:r>
            <a:endParaRPr lang="zh-CN" altLang="en-US" sz="3200" dirty="0">
              <a:solidFill>
                <a:schemeClr val="accent6"/>
              </a:solidFill>
              <a:latin typeface="+mn-ea"/>
            </a:endParaRPr>
          </a:p>
        </p:txBody>
      </p:sp>
      <p:sp>
        <p:nvSpPr>
          <p:cNvPr id="5" name="矩形 4"/>
          <p:cNvSpPr/>
          <p:nvPr/>
        </p:nvSpPr>
        <p:spPr>
          <a:xfrm>
            <a:off x="4910974" y="3645431"/>
            <a:ext cx="697345" cy="69734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6"/>
                </a:solidFill>
                <a:latin typeface="+mn-ea"/>
              </a:rPr>
              <a:t>3</a:t>
            </a:r>
            <a:endParaRPr lang="zh-CN" altLang="en-US" sz="3200" dirty="0">
              <a:solidFill>
                <a:schemeClr val="accent6"/>
              </a:solidFill>
              <a:latin typeface="+mn-ea"/>
            </a:endParaRPr>
          </a:p>
        </p:txBody>
      </p:sp>
      <p:sp>
        <p:nvSpPr>
          <p:cNvPr id="7" name="矩形 6"/>
          <p:cNvSpPr/>
          <p:nvPr/>
        </p:nvSpPr>
        <p:spPr>
          <a:xfrm>
            <a:off x="5815215" y="1360031"/>
            <a:ext cx="5523345" cy="6973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chemeClr val="bg2">
                    <a:lumMod val="50000"/>
                  </a:schemeClr>
                </a:solidFill>
                <a:latin typeface="+mn-ea"/>
              </a:rPr>
              <a:t>输入您的标题一</a:t>
            </a:r>
          </a:p>
        </p:txBody>
      </p:sp>
      <p:sp>
        <p:nvSpPr>
          <p:cNvPr id="8" name="矩形 7"/>
          <p:cNvSpPr/>
          <p:nvPr/>
        </p:nvSpPr>
        <p:spPr>
          <a:xfrm>
            <a:off x="5815214" y="2502731"/>
            <a:ext cx="5523345" cy="6973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chemeClr val="bg2">
                    <a:lumMod val="50000"/>
                  </a:schemeClr>
                </a:solidFill>
                <a:latin typeface="+mn-ea"/>
              </a:rPr>
              <a:t>输入您的标题二</a:t>
            </a:r>
          </a:p>
        </p:txBody>
      </p:sp>
      <p:sp>
        <p:nvSpPr>
          <p:cNvPr id="9" name="矩形 8"/>
          <p:cNvSpPr/>
          <p:nvPr/>
        </p:nvSpPr>
        <p:spPr>
          <a:xfrm>
            <a:off x="5815215" y="3645431"/>
            <a:ext cx="5523345" cy="6973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chemeClr val="bg2">
                    <a:lumMod val="50000"/>
                  </a:schemeClr>
                </a:solidFill>
                <a:latin typeface="+mn-ea"/>
              </a:rPr>
              <a:t>输入您的标题三</a:t>
            </a:r>
          </a:p>
        </p:txBody>
      </p:sp>
      <p:sp>
        <p:nvSpPr>
          <p:cNvPr id="10" name="矩形 9"/>
          <p:cNvSpPr/>
          <p:nvPr/>
        </p:nvSpPr>
        <p:spPr>
          <a:xfrm>
            <a:off x="5815214" y="4788131"/>
            <a:ext cx="5523345" cy="6973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chemeClr val="bg2">
                    <a:lumMod val="50000"/>
                  </a:schemeClr>
                </a:solidFill>
                <a:latin typeface="+mn-ea"/>
              </a:rPr>
              <a:t>输入您的标题四</a:t>
            </a:r>
          </a:p>
        </p:txBody>
      </p:sp>
    </p:spTree>
    <p:extLst>
      <p:ext uri="{BB962C8B-B14F-4D97-AF65-F5344CB8AC3E}">
        <p14:creationId xmlns:p14="http://schemas.microsoft.com/office/powerpoint/2010/main" val="15275600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内容页</a:t>
            </a:r>
            <a:r>
              <a:rPr lang="en-US" altLang="zh-CN" dirty="0"/>
              <a:t>-</a:t>
            </a:r>
            <a:r>
              <a:rPr lang="zh-CN" altLang="en-US" dirty="0"/>
              <a:t>纯文字</a:t>
            </a:r>
          </a:p>
        </p:txBody>
      </p:sp>
      <p:sp>
        <p:nvSpPr>
          <p:cNvPr id="17" name="内容占位符 16"/>
          <p:cNvSpPr>
            <a:spLocks noGrp="1"/>
          </p:cNvSpPr>
          <p:nvPr>
            <p:ph sz="quarter" idx="11"/>
          </p:nvPr>
        </p:nvSpPr>
        <p:spPr/>
        <p:txBody>
          <a:bodyPr>
            <a:normAutofit/>
          </a:bodyPr>
          <a:lstStyle/>
          <a:p>
            <a:r>
              <a:rPr lang="zh-CN" altLang="en-US" sz="2400" dirty="0"/>
              <a:t>请在此输入文字说明请在此输入文字说明请在此输入文字说明请在此输入</a:t>
            </a:r>
          </a:p>
          <a:p>
            <a:r>
              <a:rPr lang="zh-CN" altLang="en-US" sz="2400" dirty="0"/>
              <a:t>请在此输入文字说明请在此输入文字说明请在此输入文字说明请在此输入</a:t>
            </a:r>
          </a:p>
          <a:p>
            <a:r>
              <a:rPr lang="zh-CN" altLang="en-US" sz="2400" dirty="0"/>
              <a:t>请在此输入文字说明请在此输入文字说明请在此输入文字说明请在此输入</a:t>
            </a:r>
          </a:p>
          <a:p>
            <a:endParaRPr lang="zh-CN" altLang="en-US" sz="2400" dirty="0"/>
          </a:p>
        </p:txBody>
      </p:sp>
    </p:spTree>
    <p:extLst>
      <p:ext uri="{BB962C8B-B14F-4D97-AF65-F5344CB8AC3E}">
        <p14:creationId xmlns:p14="http://schemas.microsoft.com/office/powerpoint/2010/main" val="20723936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内容页</a:t>
            </a:r>
            <a:r>
              <a:rPr lang="en-US" altLang="zh-CN" dirty="0"/>
              <a:t>-</a:t>
            </a:r>
            <a:r>
              <a:rPr lang="zh-CN" altLang="en-US" dirty="0"/>
              <a:t>纯白底</a:t>
            </a:r>
          </a:p>
        </p:txBody>
      </p:sp>
    </p:spTree>
    <p:extLst>
      <p:ext uri="{BB962C8B-B14F-4D97-AF65-F5344CB8AC3E}">
        <p14:creationId xmlns:p14="http://schemas.microsoft.com/office/powerpoint/2010/main" val="3847050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74165AA-94F5-4EF4-BE8B-8385615DC60A}"/>
              </a:ext>
            </a:extLst>
          </p:cNvPr>
          <p:cNvSpPr/>
          <p:nvPr/>
        </p:nvSpPr>
        <p:spPr>
          <a:xfrm>
            <a:off x="384511" y="6128485"/>
            <a:ext cx="7571303" cy="369332"/>
          </a:xfrm>
          <a:prstGeom prst="rect">
            <a:avLst/>
          </a:prstGeom>
        </p:spPr>
        <p:txBody>
          <a:bodyPr wrap="none">
            <a:spAutoFit/>
          </a:bodyPr>
          <a:lstStyle/>
          <a:p>
            <a:r>
              <a:rPr lang="zh-CN" altLang="en-US" dirty="0">
                <a:solidFill>
                  <a:schemeClr val="bg1">
                    <a:lumMod val="50000"/>
                  </a:schemeClr>
                </a:solidFill>
              </a:rPr>
              <a:t>注：微软雅黑字体非商用，若商用推荐可使用思源黑体替换（免费商用）</a:t>
            </a:r>
          </a:p>
        </p:txBody>
      </p:sp>
      <p:sp>
        <p:nvSpPr>
          <p:cNvPr id="2" name="文本占位符 1"/>
          <p:cNvSpPr>
            <a:spLocks noGrp="1"/>
          </p:cNvSpPr>
          <p:nvPr>
            <p:ph type="body" sz="quarter" idx="10"/>
          </p:nvPr>
        </p:nvSpPr>
        <p:spPr/>
        <p:txBody>
          <a:bodyPr/>
          <a:lstStyle/>
          <a:p>
            <a:r>
              <a:rPr lang="zh-CN" altLang="en-US" dirty="0"/>
              <a:t>字体规范</a:t>
            </a:r>
          </a:p>
        </p:txBody>
      </p:sp>
      <p:grpSp>
        <p:nvGrpSpPr>
          <p:cNvPr id="17" name="组合 16"/>
          <p:cNvGrpSpPr/>
          <p:nvPr/>
        </p:nvGrpSpPr>
        <p:grpSpPr>
          <a:xfrm>
            <a:off x="1452239" y="3958739"/>
            <a:ext cx="7956586" cy="1308247"/>
            <a:chOff x="1044735" y="3641282"/>
            <a:chExt cx="7956586" cy="1308247"/>
          </a:xfrm>
        </p:grpSpPr>
        <p:sp>
          <p:nvSpPr>
            <p:cNvPr id="8" name="文本框 7">
              <a:extLst>
                <a:ext uri="{FF2B5EF4-FFF2-40B4-BE49-F238E27FC236}">
                  <a16:creationId xmlns:a16="http://schemas.microsoft.com/office/drawing/2014/main" id="{3BDB84CF-BE44-42FF-AE85-CD9524C1A71D}"/>
                </a:ext>
              </a:extLst>
            </p:cNvPr>
            <p:cNvSpPr txBox="1"/>
            <p:nvPr/>
          </p:nvSpPr>
          <p:spPr>
            <a:xfrm>
              <a:off x="1801508" y="3742151"/>
              <a:ext cx="2753179" cy="523220"/>
            </a:xfrm>
            <a:prstGeom prst="rect">
              <a:avLst/>
            </a:prstGeom>
            <a:noFill/>
          </p:spPr>
          <p:txBody>
            <a:bodyPr wrap="square" rtlCol="0">
              <a:spAutoFit/>
            </a:bodyPr>
            <a:lstStyle/>
            <a:p>
              <a:r>
                <a:rPr lang="zh-CN" altLang="en-US" sz="2800" dirty="0">
                  <a:solidFill>
                    <a:schemeClr val="accent1"/>
                  </a:solidFill>
                  <a:latin typeface="+mn-ea"/>
                </a:rPr>
                <a:t>英文标题</a:t>
              </a:r>
            </a:p>
          </p:txBody>
        </p:sp>
        <p:sp>
          <p:nvSpPr>
            <p:cNvPr id="9" name="文本框 8">
              <a:extLst>
                <a:ext uri="{FF2B5EF4-FFF2-40B4-BE49-F238E27FC236}">
                  <a16:creationId xmlns:a16="http://schemas.microsoft.com/office/drawing/2014/main" id="{3FECD5D1-1CB2-4F4B-8DBA-524C884489EA}"/>
                </a:ext>
              </a:extLst>
            </p:cNvPr>
            <p:cNvSpPr txBox="1"/>
            <p:nvPr/>
          </p:nvSpPr>
          <p:spPr>
            <a:xfrm>
              <a:off x="6248143" y="3740665"/>
              <a:ext cx="2753178" cy="523220"/>
            </a:xfrm>
            <a:prstGeom prst="rect">
              <a:avLst/>
            </a:prstGeom>
            <a:noFill/>
          </p:spPr>
          <p:txBody>
            <a:bodyPr wrap="square" rtlCol="0">
              <a:spAutoFit/>
            </a:bodyPr>
            <a:lstStyle/>
            <a:p>
              <a:r>
                <a:rPr lang="zh-CN" altLang="en-US" sz="2800" dirty="0">
                  <a:solidFill>
                    <a:schemeClr val="accent1"/>
                  </a:solidFill>
                  <a:latin typeface="+mn-ea"/>
                </a:rPr>
                <a:t>英文正文</a:t>
              </a:r>
            </a:p>
          </p:txBody>
        </p:sp>
        <p:sp>
          <p:nvSpPr>
            <p:cNvPr id="10" name="文本框 9">
              <a:extLst>
                <a:ext uri="{FF2B5EF4-FFF2-40B4-BE49-F238E27FC236}">
                  <a16:creationId xmlns:a16="http://schemas.microsoft.com/office/drawing/2014/main" id="{CA67567E-2232-4EBD-9228-2DDA67373DF4}"/>
                </a:ext>
              </a:extLst>
            </p:cNvPr>
            <p:cNvSpPr txBox="1"/>
            <p:nvPr/>
          </p:nvSpPr>
          <p:spPr>
            <a:xfrm>
              <a:off x="1801508" y="4364754"/>
              <a:ext cx="3345224" cy="584775"/>
            </a:xfrm>
            <a:prstGeom prst="rect">
              <a:avLst/>
            </a:prstGeom>
            <a:noFill/>
          </p:spPr>
          <p:txBody>
            <a:bodyPr wrap="square" rtlCol="0">
              <a:spAutoFit/>
            </a:bodyPr>
            <a:lstStyle/>
            <a:p>
              <a:r>
                <a:rPr lang="en-US" altLang="zh-CN" sz="3200" b="1" dirty="0">
                  <a:solidFill>
                    <a:schemeClr val="tx1">
                      <a:lumMod val="75000"/>
                      <a:lumOff val="25000"/>
                    </a:schemeClr>
                  </a:solidFill>
                  <a:latin typeface="+mj-lt"/>
                  <a:ea typeface="+mj-ea"/>
                </a:rPr>
                <a:t>Arial Black</a:t>
              </a:r>
            </a:p>
          </p:txBody>
        </p:sp>
        <p:sp>
          <p:nvSpPr>
            <p:cNvPr id="11" name="文本框 10">
              <a:extLst>
                <a:ext uri="{FF2B5EF4-FFF2-40B4-BE49-F238E27FC236}">
                  <a16:creationId xmlns:a16="http://schemas.microsoft.com/office/drawing/2014/main" id="{9D73C98A-F68C-445F-8794-912D41A54081}"/>
                </a:ext>
              </a:extLst>
            </p:cNvPr>
            <p:cNvSpPr txBox="1"/>
            <p:nvPr/>
          </p:nvSpPr>
          <p:spPr>
            <a:xfrm>
              <a:off x="6248143" y="4364754"/>
              <a:ext cx="1568279" cy="584775"/>
            </a:xfrm>
            <a:prstGeom prst="rect">
              <a:avLst/>
            </a:prstGeom>
            <a:noFill/>
          </p:spPr>
          <p:txBody>
            <a:bodyPr wrap="square" rtlCol="0">
              <a:spAutoFit/>
            </a:bodyPr>
            <a:lstStyle/>
            <a:p>
              <a:r>
                <a:rPr lang="en-US" altLang="zh-CN" sz="3200" dirty="0">
                  <a:solidFill>
                    <a:schemeClr val="tx1">
                      <a:lumMod val="75000"/>
                      <a:lumOff val="25000"/>
                    </a:schemeClr>
                  </a:solidFill>
                </a:rPr>
                <a:t>Arial</a:t>
              </a:r>
              <a:endParaRPr lang="zh-CN" altLang="en-US" sz="3200" dirty="0">
                <a:solidFill>
                  <a:schemeClr val="tx1">
                    <a:lumMod val="75000"/>
                    <a:lumOff val="25000"/>
                  </a:schemeClr>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1370" y="3641282"/>
              <a:ext cx="721986" cy="721986"/>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4735" y="3642768"/>
              <a:ext cx="721986" cy="721986"/>
            </a:xfrm>
            <a:prstGeom prst="rect">
              <a:avLst/>
            </a:prstGeom>
          </p:spPr>
        </p:pic>
      </p:grpSp>
      <p:grpSp>
        <p:nvGrpSpPr>
          <p:cNvPr id="16" name="组合 15"/>
          <p:cNvGrpSpPr/>
          <p:nvPr/>
        </p:nvGrpSpPr>
        <p:grpSpPr>
          <a:xfrm>
            <a:off x="1417452" y="1717710"/>
            <a:ext cx="7991373" cy="1460033"/>
            <a:chOff x="1009948" y="1400253"/>
            <a:chExt cx="7991373" cy="1460033"/>
          </a:xfrm>
        </p:grpSpPr>
        <p:sp>
          <p:nvSpPr>
            <p:cNvPr id="4" name="文本框 3">
              <a:extLst>
                <a:ext uri="{FF2B5EF4-FFF2-40B4-BE49-F238E27FC236}">
                  <a16:creationId xmlns:a16="http://schemas.microsoft.com/office/drawing/2014/main" id="{EF445B41-B84B-47B9-899C-B1AD59BE1D25}"/>
                </a:ext>
              </a:extLst>
            </p:cNvPr>
            <p:cNvSpPr txBox="1"/>
            <p:nvPr/>
          </p:nvSpPr>
          <p:spPr>
            <a:xfrm>
              <a:off x="1801508" y="1620928"/>
              <a:ext cx="2753179" cy="523220"/>
            </a:xfrm>
            <a:prstGeom prst="rect">
              <a:avLst/>
            </a:prstGeom>
            <a:noFill/>
          </p:spPr>
          <p:txBody>
            <a:bodyPr wrap="square" rtlCol="0">
              <a:spAutoFit/>
            </a:bodyPr>
            <a:lstStyle/>
            <a:p>
              <a:r>
                <a:rPr lang="zh-CN" altLang="en-US" sz="2800" dirty="0">
                  <a:solidFill>
                    <a:schemeClr val="accent1"/>
                  </a:solidFill>
                  <a:latin typeface="+mn-ea"/>
                </a:rPr>
                <a:t>中文标题</a:t>
              </a:r>
            </a:p>
          </p:txBody>
        </p:sp>
        <p:sp>
          <p:nvSpPr>
            <p:cNvPr id="5" name="文本框 4">
              <a:extLst>
                <a:ext uri="{FF2B5EF4-FFF2-40B4-BE49-F238E27FC236}">
                  <a16:creationId xmlns:a16="http://schemas.microsoft.com/office/drawing/2014/main" id="{BA13089C-077D-4D4F-8607-494339E72700}"/>
                </a:ext>
              </a:extLst>
            </p:cNvPr>
            <p:cNvSpPr txBox="1"/>
            <p:nvPr/>
          </p:nvSpPr>
          <p:spPr>
            <a:xfrm>
              <a:off x="6248143" y="1615941"/>
              <a:ext cx="2753178" cy="523220"/>
            </a:xfrm>
            <a:prstGeom prst="rect">
              <a:avLst/>
            </a:prstGeom>
            <a:noFill/>
          </p:spPr>
          <p:txBody>
            <a:bodyPr wrap="square" rtlCol="0">
              <a:spAutoFit/>
            </a:bodyPr>
            <a:lstStyle/>
            <a:p>
              <a:r>
                <a:rPr lang="zh-CN" altLang="en-US" sz="2800" dirty="0">
                  <a:solidFill>
                    <a:schemeClr val="accent1"/>
                  </a:solidFill>
                  <a:latin typeface="+mn-ea"/>
                </a:rPr>
                <a:t>中文正文</a:t>
              </a:r>
            </a:p>
          </p:txBody>
        </p:sp>
        <p:sp>
          <p:nvSpPr>
            <p:cNvPr id="6" name="文本框 5">
              <a:extLst>
                <a:ext uri="{FF2B5EF4-FFF2-40B4-BE49-F238E27FC236}">
                  <a16:creationId xmlns:a16="http://schemas.microsoft.com/office/drawing/2014/main" id="{AECC4AEC-6145-4496-9DBF-09DE45FEFBB7}"/>
                </a:ext>
              </a:extLst>
            </p:cNvPr>
            <p:cNvSpPr txBox="1"/>
            <p:nvPr/>
          </p:nvSpPr>
          <p:spPr>
            <a:xfrm>
              <a:off x="1801508" y="2275511"/>
              <a:ext cx="2249039" cy="584775"/>
            </a:xfrm>
            <a:prstGeom prst="rect">
              <a:avLst/>
            </a:prstGeom>
            <a:noFill/>
          </p:spPr>
          <p:txBody>
            <a:bodyPr wrap="square" rtlCol="0">
              <a:spAutoFit/>
            </a:bodyPr>
            <a:lstStyle/>
            <a:p>
              <a:r>
                <a:rPr lang="zh-CN" altLang="en-US" sz="3200" b="1" dirty="0">
                  <a:solidFill>
                    <a:schemeClr val="tx1">
                      <a:lumMod val="75000"/>
                      <a:lumOff val="25000"/>
                    </a:schemeClr>
                  </a:solidFill>
                  <a:latin typeface="+mj-ea"/>
                  <a:ea typeface="+mj-ea"/>
                </a:rPr>
                <a:t>微软雅黑</a:t>
              </a:r>
            </a:p>
          </p:txBody>
        </p:sp>
        <p:sp>
          <p:nvSpPr>
            <p:cNvPr id="7" name="文本框 6">
              <a:extLst>
                <a:ext uri="{FF2B5EF4-FFF2-40B4-BE49-F238E27FC236}">
                  <a16:creationId xmlns:a16="http://schemas.microsoft.com/office/drawing/2014/main" id="{88AF80F4-7C97-4FC7-B18A-815582D3C7A3}"/>
                </a:ext>
              </a:extLst>
            </p:cNvPr>
            <p:cNvSpPr txBox="1"/>
            <p:nvPr/>
          </p:nvSpPr>
          <p:spPr>
            <a:xfrm>
              <a:off x="6248143" y="2269321"/>
              <a:ext cx="2032869" cy="584775"/>
            </a:xfrm>
            <a:prstGeom prst="rect">
              <a:avLst/>
            </a:prstGeom>
            <a:noFill/>
          </p:spPr>
          <p:txBody>
            <a:bodyPr wrap="square" rtlCol="0">
              <a:spAutoFit/>
            </a:bodyPr>
            <a:lstStyle/>
            <a:p>
              <a:r>
                <a:rPr lang="zh-CN" altLang="en-US" sz="3200" dirty="0">
                  <a:solidFill>
                    <a:schemeClr val="tx1">
                      <a:lumMod val="75000"/>
                      <a:lumOff val="25000"/>
                    </a:schemeClr>
                  </a:solidFill>
                  <a:latin typeface="+mn-ea"/>
                </a:rPr>
                <a:t>微软雅黑</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6583" y="1400253"/>
              <a:ext cx="791560" cy="791560"/>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948" y="1400253"/>
              <a:ext cx="791560" cy="791560"/>
            </a:xfrm>
            <a:prstGeom prst="rect">
              <a:avLst/>
            </a:prstGeom>
          </p:spPr>
        </p:pic>
      </p:grpSp>
    </p:spTree>
    <p:extLst>
      <p:ext uri="{BB962C8B-B14F-4D97-AF65-F5344CB8AC3E}">
        <p14:creationId xmlns:p14="http://schemas.microsoft.com/office/powerpoint/2010/main" val="27676329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F45F9AC-819D-4E0C-B862-A532FFF6B196}"/>
              </a:ext>
            </a:extLst>
          </p:cNvPr>
          <p:cNvSpPr txBox="1"/>
          <p:nvPr/>
        </p:nvSpPr>
        <p:spPr>
          <a:xfrm>
            <a:off x="574277" y="1056896"/>
            <a:ext cx="5298545" cy="825419"/>
          </a:xfrm>
          <a:prstGeom prst="rect">
            <a:avLst/>
          </a:prstGeom>
          <a:noFill/>
        </p:spPr>
        <p:txBody>
          <a:bodyPr wrap="square">
            <a:spAutoFit/>
          </a:bodyPr>
          <a:lstStyle/>
          <a:p>
            <a:pPr>
              <a:lnSpc>
                <a:spcPct val="150000"/>
              </a:lnSpc>
            </a:pPr>
            <a:r>
              <a:rPr lang="en-US" altLang="zh-CN" sz="3600" b="1" dirty="0">
                <a:solidFill>
                  <a:schemeClr val="accent1"/>
                </a:solidFill>
                <a:effectLst/>
                <a:latin typeface="+mn-ea"/>
                <a:cs typeface="Times New Roman" panose="02020603050405020304" pitchFamily="18" charset="0"/>
              </a:rPr>
              <a:t>2</a:t>
            </a:r>
            <a:r>
              <a:rPr lang="zh-CN" altLang="zh-CN" sz="3600" b="1" dirty="0">
                <a:solidFill>
                  <a:schemeClr val="accent1"/>
                </a:solidFill>
                <a:effectLst/>
                <a:latin typeface="+mn-ea"/>
                <a:cs typeface="Times New Roman" panose="02020603050405020304" pitchFamily="18" charset="0"/>
              </a:rPr>
              <a:t>组</a:t>
            </a:r>
            <a:r>
              <a:rPr lang="en-US" altLang="zh-CN" sz="2000" b="1" dirty="0">
                <a:solidFill>
                  <a:schemeClr val="accent1"/>
                </a:solidFill>
                <a:latin typeface="+mn-ea"/>
                <a:cs typeface="Times New Roman" panose="02020603050405020304" pitchFamily="18" charset="0"/>
              </a:rPr>
              <a:t> </a:t>
            </a:r>
            <a:r>
              <a:rPr lang="zh-CN" altLang="zh-CN" sz="2400" dirty="0">
                <a:effectLst/>
                <a:latin typeface="+mn-ea"/>
                <a:cs typeface="Times New Roman" panose="02020603050405020304" pitchFamily="18" charset="0"/>
              </a:rPr>
              <a:t>前景文字和背景</a:t>
            </a:r>
            <a:r>
              <a:rPr lang="zh-CN" altLang="en-US" sz="2400" dirty="0">
                <a:effectLst/>
                <a:latin typeface="+mn-ea"/>
                <a:cs typeface="Times New Roman" panose="02020603050405020304" pitchFamily="18" charset="0"/>
              </a:rPr>
              <a:t>色</a:t>
            </a:r>
            <a:endParaRPr lang="en-US" altLang="zh-CN" sz="2400" dirty="0">
              <a:effectLst/>
              <a:latin typeface="+mn-ea"/>
              <a:cs typeface="Times New Roman" panose="02020603050405020304" pitchFamily="18" charset="0"/>
            </a:endParaRPr>
          </a:p>
        </p:txBody>
      </p:sp>
      <p:sp>
        <p:nvSpPr>
          <p:cNvPr id="14" name="文本框 13">
            <a:extLst>
              <a:ext uri="{FF2B5EF4-FFF2-40B4-BE49-F238E27FC236}">
                <a16:creationId xmlns:a16="http://schemas.microsoft.com/office/drawing/2014/main" id="{2F45F9AC-819D-4E0C-B862-A532FFF6B196}"/>
              </a:ext>
            </a:extLst>
          </p:cNvPr>
          <p:cNvSpPr txBox="1"/>
          <p:nvPr/>
        </p:nvSpPr>
        <p:spPr>
          <a:xfrm>
            <a:off x="574278" y="2157174"/>
            <a:ext cx="3025134" cy="923330"/>
          </a:xfrm>
          <a:prstGeom prst="rect">
            <a:avLst/>
          </a:prstGeom>
          <a:noFill/>
        </p:spPr>
        <p:txBody>
          <a:bodyPr wrap="square">
            <a:spAutoFit/>
          </a:bodyPr>
          <a:lstStyle/>
          <a:p>
            <a:pPr>
              <a:lnSpc>
                <a:spcPct val="150000"/>
              </a:lnSpc>
            </a:pPr>
            <a:r>
              <a:rPr lang="en-US" altLang="zh-CN" sz="3600" b="1" dirty="0">
                <a:solidFill>
                  <a:schemeClr val="accent1"/>
                </a:solidFill>
                <a:latin typeface="+mn-ea"/>
                <a:cs typeface="Times New Roman" panose="02020603050405020304" pitchFamily="18" charset="0"/>
              </a:rPr>
              <a:t>6</a:t>
            </a:r>
            <a:r>
              <a:rPr lang="zh-CN" altLang="zh-CN" sz="3600" b="1" dirty="0">
                <a:solidFill>
                  <a:schemeClr val="accent1"/>
                </a:solidFill>
                <a:latin typeface="+mn-ea"/>
                <a:cs typeface="Times New Roman" panose="02020603050405020304" pitchFamily="18" charset="0"/>
              </a:rPr>
              <a:t>种</a:t>
            </a:r>
            <a:r>
              <a:rPr lang="en-US" altLang="zh-CN" sz="3600" b="1" dirty="0">
                <a:solidFill>
                  <a:schemeClr val="accent1"/>
                </a:solidFill>
                <a:latin typeface="+mn-ea"/>
                <a:cs typeface="Times New Roman" panose="02020603050405020304" pitchFamily="18" charset="0"/>
              </a:rPr>
              <a:t> </a:t>
            </a:r>
            <a:r>
              <a:rPr lang="zh-CN" altLang="en-US" sz="2400" dirty="0">
                <a:effectLst/>
                <a:latin typeface="+mn-ea"/>
                <a:cs typeface="Times New Roman" panose="02020603050405020304" pitchFamily="18" charset="0"/>
              </a:rPr>
              <a:t>着色</a:t>
            </a:r>
            <a:r>
              <a:rPr lang="zh-CN" altLang="zh-CN" sz="2400" dirty="0">
                <a:effectLst/>
                <a:latin typeface="+mn-ea"/>
                <a:cs typeface="Times New Roman" panose="02020603050405020304" pitchFamily="18" charset="0"/>
              </a:rPr>
              <a:t>辅助色</a:t>
            </a:r>
            <a:endParaRPr lang="zh-CN" altLang="en-US" sz="2400" dirty="0">
              <a:latin typeface="+mn-ea"/>
            </a:endParaRPr>
          </a:p>
        </p:txBody>
      </p:sp>
      <p:grpSp>
        <p:nvGrpSpPr>
          <p:cNvPr id="4" name="组合 3"/>
          <p:cNvGrpSpPr/>
          <p:nvPr/>
        </p:nvGrpSpPr>
        <p:grpSpPr>
          <a:xfrm>
            <a:off x="4312540" y="1337908"/>
            <a:ext cx="6992769" cy="544408"/>
            <a:chOff x="5696956" y="1860387"/>
            <a:chExt cx="4545537" cy="769122"/>
          </a:xfrm>
        </p:grpSpPr>
        <p:sp>
          <p:nvSpPr>
            <p:cNvPr id="2" name="矩形 1"/>
            <p:cNvSpPr/>
            <p:nvPr/>
          </p:nvSpPr>
          <p:spPr>
            <a:xfrm>
              <a:off x="5696956" y="1860387"/>
              <a:ext cx="900543" cy="7691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6A6A6"/>
                </a:solidFill>
              </a:endParaRPr>
            </a:p>
          </p:txBody>
        </p:sp>
        <p:sp>
          <p:nvSpPr>
            <p:cNvPr id="16" name="矩形 15"/>
            <p:cNvSpPr/>
            <p:nvPr/>
          </p:nvSpPr>
          <p:spPr>
            <a:xfrm>
              <a:off x="6911955" y="1860387"/>
              <a:ext cx="900542" cy="769122"/>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26954" y="1860387"/>
              <a:ext cx="900542" cy="769122"/>
            </a:xfrm>
            <a:prstGeom prst="rect">
              <a:avLst/>
            </a:prstGeom>
            <a:solidFill>
              <a:srgbClr val="003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C96"/>
                </a:solidFill>
              </a:endParaRPr>
            </a:p>
          </p:txBody>
        </p:sp>
        <p:sp>
          <p:nvSpPr>
            <p:cNvPr id="18" name="矩形 17"/>
            <p:cNvSpPr/>
            <p:nvPr/>
          </p:nvSpPr>
          <p:spPr>
            <a:xfrm>
              <a:off x="9341952" y="1860387"/>
              <a:ext cx="900541" cy="7691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lstStyle/>
          <a:p>
            <a:r>
              <a:rPr lang="zh-CN" altLang="en-US" dirty="0"/>
              <a:t>色彩规范</a:t>
            </a:r>
          </a:p>
        </p:txBody>
      </p:sp>
      <p:sp>
        <p:nvSpPr>
          <p:cNvPr id="19" name="矩形 18"/>
          <p:cNvSpPr/>
          <p:nvPr/>
        </p:nvSpPr>
        <p:spPr>
          <a:xfrm>
            <a:off x="8050801" y="3218039"/>
            <a:ext cx="1385378" cy="5772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43408" y="3218039"/>
            <a:ext cx="1385378" cy="577227"/>
          </a:xfrm>
          <a:prstGeom prst="rect">
            <a:avLst/>
          </a:prstGeom>
          <a:solidFill>
            <a:srgbClr val="2B75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75CF"/>
              </a:solidFill>
            </a:endParaRPr>
          </a:p>
        </p:txBody>
      </p:sp>
      <p:sp>
        <p:nvSpPr>
          <p:cNvPr id="21" name="矩形 20"/>
          <p:cNvSpPr/>
          <p:nvPr/>
        </p:nvSpPr>
        <p:spPr>
          <a:xfrm>
            <a:off x="574277" y="3218039"/>
            <a:ext cx="1385378" cy="577227"/>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C96"/>
              </a:solidFill>
            </a:endParaRPr>
          </a:p>
        </p:txBody>
      </p:sp>
      <p:sp>
        <p:nvSpPr>
          <p:cNvPr id="22" name="矩形 21"/>
          <p:cNvSpPr/>
          <p:nvPr/>
        </p:nvSpPr>
        <p:spPr>
          <a:xfrm>
            <a:off x="4312539" y="3218039"/>
            <a:ext cx="1385378" cy="577227"/>
          </a:xfrm>
          <a:prstGeom prst="rect">
            <a:avLst/>
          </a:prstGeom>
          <a:solidFill>
            <a:srgbClr val="BD9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181670" y="3218039"/>
            <a:ext cx="1385378" cy="5772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19931" y="3218039"/>
            <a:ext cx="1385378" cy="5772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050801" y="3880727"/>
            <a:ext cx="1385378" cy="349568"/>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443408" y="3880727"/>
            <a:ext cx="1385378" cy="349568"/>
          </a:xfrm>
          <a:prstGeom prst="rect">
            <a:avLst/>
          </a:prstGeom>
          <a:solidFill>
            <a:srgbClr val="2B75C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4277" y="3880727"/>
            <a:ext cx="1385378" cy="349568"/>
          </a:xfrm>
          <a:prstGeom prst="rect">
            <a:avLst/>
          </a:prstGeom>
          <a:solidFill>
            <a:srgbClr val="00409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C96"/>
              </a:solidFill>
            </a:endParaRPr>
          </a:p>
        </p:txBody>
      </p:sp>
      <p:sp>
        <p:nvSpPr>
          <p:cNvPr id="27" name="矩形 26"/>
          <p:cNvSpPr/>
          <p:nvPr/>
        </p:nvSpPr>
        <p:spPr>
          <a:xfrm>
            <a:off x="4312539" y="3880727"/>
            <a:ext cx="1385378" cy="349568"/>
          </a:xfrm>
          <a:prstGeom prst="rect">
            <a:avLst/>
          </a:prstGeom>
          <a:solidFill>
            <a:srgbClr val="BD9F6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181670" y="3880727"/>
            <a:ext cx="1385378" cy="349568"/>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19931" y="3880727"/>
            <a:ext cx="1385378" cy="349568"/>
          </a:xfrm>
          <a:prstGeom prst="rect">
            <a:avLst/>
          </a:prstGeom>
          <a:solidFill>
            <a:schemeClr val="bg1">
              <a:lumMod val="6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050801" y="4344343"/>
            <a:ext cx="1385378" cy="349568"/>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43408" y="4344343"/>
            <a:ext cx="1385378" cy="349568"/>
          </a:xfrm>
          <a:prstGeom prst="rect">
            <a:avLst/>
          </a:prstGeom>
          <a:solidFill>
            <a:srgbClr val="2B75C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4277" y="4344343"/>
            <a:ext cx="1385378" cy="349568"/>
          </a:xfrm>
          <a:prstGeom prst="rect">
            <a:avLst/>
          </a:prstGeom>
          <a:solidFill>
            <a:srgbClr val="0040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C96"/>
              </a:solidFill>
            </a:endParaRPr>
          </a:p>
        </p:txBody>
      </p:sp>
      <p:sp>
        <p:nvSpPr>
          <p:cNvPr id="33" name="矩形 32"/>
          <p:cNvSpPr/>
          <p:nvPr/>
        </p:nvSpPr>
        <p:spPr>
          <a:xfrm>
            <a:off x="4312539" y="4344343"/>
            <a:ext cx="1385378" cy="349568"/>
          </a:xfrm>
          <a:prstGeom prst="rect">
            <a:avLst/>
          </a:prstGeom>
          <a:solidFill>
            <a:srgbClr val="BD9F6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181670" y="4344343"/>
            <a:ext cx="1385378" cy="349568"/>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9919931" y="4344343"/>
            <a:ext cx="1385378" cy="349568"/>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050801" y="4789595"/>
            <a:ext cx="1385378" cy="34956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443408" y="4789595"/>
            <a:ext cx="1385378" cy="349568"/>
          </a:xfrm>
          <a:prstGeom prst="rect">
            <a:avLst/>
          </a:prstGeom>
          <a:solidFill>
            <a:srgbClr val="2B75C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74277" y="4789595"/>
            <a:ext cx="1385378" cy="349568"/>
          </a:xfrm>
          <a:prstGeom prst="rect">
            <a:avLst/>
          </a:prstGeom>
          <a:solidFill>
            <a:srgbClr val="00409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C96"/>
              </a:solidFill>
            </a:endParaRPr>
          </a:p>
        </p:txBody>
      </p:sp>
      <p:sp>
        <p:nvSpPr>
          <p:cNvPr id="44" name="矩形 43"/>
          <p:cNvSpPr/>
          <p:nvPr/>
        </p:nvSpPr>
        <p:spPr>
          <a:xfrm>
            <a:off x="4312539" y="4789595"/>
            <a:ext cx="1385378" cy="349568"/>
          </a:xfrm>
          <a:prstGeom prst="rect">
            <a:avLst/>
          </a:prstGeom>
          <a:solidFill>
            <a:srgbClr val="BD9F6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181670" y="4789595"/>
            <a:ext cx="1385378" cy="349568"/>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9919931" y="4789595"/>
            <a:ext cx="1385378" cy="349568"/>
          </a:xfrm>
          <a:prstGeom prst="rect">
            <a:avLst/>
          </a:prstGeom>
          <a:solidFill>
            <a:schemeClr val="bg1">
              <a:lumMod val="6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8050801" y="5253210"/>
            <a:ext cx="1385378" cy="349568"/>
          </a:xfrm>
          <a:prstGeom prst="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2443408" y="5253210"/>
            <a:ext cx="1385378" cy="349568"/>
          </a:xfrm>
          <a:prstGeom prst="rect">
            <a:avLst/>
          </a:prstGeom>
          <a:solidFill>
            <a:srgbClr val="2B75C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74277" y="5253210"/>
            <a:ext cx="1385378" cy="349568"/>
          </a:xfrm>
          <a:prstGeom prst="rect">
            <a:avLst/>
          </a:prstGeom>
          <a:solidFill>
            <a:srgbClr val="00409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C96"/>
              </a:solidFill>
            </a:endParaRPr>
          </a:p>
        </p:txBody>
      </p:sp>
      <p:sp>
        <p:nvSpPr>
          <p:cNvPr id="50" name="矩形 49"/>
          <p:cNvSpPr/>
          <p:nvPr/>
        </p:nvSpPr>
        <p:spPr>
          <a:xfrm>
            <a:off x="4312539" y="5253210"/>
            <a:ext cx="1385378" cy="349568"/>
          </a:xfrm>
          <a:prstGeom prst="rect">
            <a:avLst/>
          </a:prstGeom>
          <a:solidFill>
            <a:srgbClr val="BD9F6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181670" y="5253210"/>
            <a:ext cx="1385378" cy="349568"/>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9919931" y="5253210"/>
            <a:ext cx="1385378" cy="349568"/>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268152" y="5893821"/>
            <a:ext cx="11343283" cy="438542"/>
            <a:chOff x="268152" y="5622392"/>
            <a:chExt cx="11343283" cy="438542"/>
          </a:xfrm>
        </p:grpSpPr>
        <p:sp>
          <p:nvSpPr>
            <p:cNvPr id="37" name="矩形 36"/>
            <p:cNvSpPr/>
            <p:nvPr/>
          </p:nvSpPr>
          <p:spPr>
            <a:xfrm>
              <a:off x="268152" y="5628267"/>
              <a:ext cx="1997628" cy="414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004098"/>
                  </a:solidFill>
                  <a:latin typeface="+mn-ea"/>
                </a:rPr>
                <a:t>R:0 G:64 B:152</a:t>
              </a:r>
              <a:endParaRPr lang="zh-CN" altLang="en-US" sz="1400" dirty="0">
                <a:solidFill>
                  <a:srgbClr val="004098"/>
                </a:solidFill>
                <a:latin typeface="+mn-ea"/>
              </a:endParaRPr>
            </a:p>
          </p:txBody>
        </p:sp>
        <p:sp>
          <p:nvSpPr>
            <p:cNvPr id="38" name="矩形 37"/>
            <p:cNvSpPr/>
            <p:nvPr/>
          </p:nvSpPr>
          <p:spPr>
            <a:xfrm>
              <a:off x="2137283" y="5632109"/>
              <a:ext cx="1997628" cy="414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2B75CF"/>
                  </a:solidFill>
                  <a:latin typeface="+mn-ea"/>
                </a:rPr>
                <a:t>R:43 G:117 B:207</a:t>
              </a:r>
              <a:endParaRPr lang="zh-CN" altLang="en-US" sz="1400" dirty="0">
                <a:solidFill>
                  <a:srgbClr val="2B75CF"/>
                </a:solidFill>
                <a:latin typeface="+mn-ea"/>
              </a:endParaRPr>
            </a:p>
          </p:txBody>
        </p:sp>
        <p:sp>
          <p:nvSpPr>
            <p:cNvPr id="39" name="矩形 38"/>
            <p:cNvSpPr/>
            <p:nvPr/>
          </p:nvSpPr>
          <p:spPr>
            <a:xfrm>
              <a:off x="5875545" y="5637130"/>
              <a:ext cx="1997628" cy="414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C000"/>
                  </a:solidFill>
                  <a:latin typeface="+mn-ea"/>
                </a:rPr>
                <a:t>R:255 G:192 B:0</a:t>
              </a:r>
              <a:endParaRPr lang="zh-CN" altLang="en-US" sz="1400" dirty="0">
                <a:solidFill>
                  <a:srgbClr val="FFC000"/>
                </a:solidFill>
                <a:latin typeface="+mn-ea"/>
              </a:endParaRPr>
            </a:p>
          </p:txBody>
        </p:sp>
        <p:sp>
          <p:nvSpPr>
            <p:cNvPr id="40" name="矩形 39"/>
            <p:cNvSpPr/>
            <p:nvPr/>
          </p:nvSpPr>
          <p:spPr>
            <a:xfrm>
              <a:off x="4006414" y="5646847"/>
              <a:ext cx="1997628" cy="414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BD9F68"/>
                  </a:solidFill>
                  <a:latin typeface="+mn-ea"/>
                </a:rPr>
                <a:t>R:189 G:159 B:104</a:t>
              </a:r>
              <a:endParaRPr lang="zh-CN" altLang="en-US" sz="1400" dirty="0">
                <a:solidFill>
                  <a:srgbClr val="BD9F68"/>
                </a:solidFill>
                <a:latin typeface="+mn-ea"/>
              </a:endParaRPr>
            </a:p>
          </p:txBody>
        </p:sp>
        <p:sp>
          <p:nvSpPr>
            <p:cNvPr id="53" name="矩形 52"/>
            <p:cNvSpPr/>
            <p:nvPr/>
          </p:nvSpPr>
          <p:spPr>
            <a:xfrm>
              <a:off x="9613807" y="5622392"/>
              <a:ext cx="1997628" cy="414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A6A6A6"/>
                  </a:solidFill>
                  <a:latin typeface="+mn-ea"/>
                </a:rPr>
                <a:t>R:166 G:166 B:166</a:t>
              </a:r>
              <a:endParaRPr lang="zh-CN" altLang="en-US" sz="1400" dirty="0">
                <a:solidFill>
                  <a:srgbClr val="A6A6A6"/>
                </a:solidFill>
                <a:latin typeface="+mn-ea"/>
              </a:endParaRPr>
            </a:p>
          </p:txBody>
        </p:sp>
        <p:sp>
          <p:nvSpPr>
            <p:cNvPr id="54" name="矩形 53"/>
            <p:cNvSpPr/>
            <p:nvPr/>
          </p:nvSpPr>
          <p:spPr>
            <a:xfrm>
              <a:off x="7744676" y="5632109"/>
              <a:ext cx="1997628" cy="414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C55A11"/>
                  </a:solidFill>
                  <a:latin typeface="+mn-ea"/>
                </a:rPr>
                <a:t>R:197 G:90 B:17</a:t>
              </a:r>
              <a:endParaRPr lang="zh-CN" altLang="en-US" sz="1400" dirty="0">
                <a:solidFill>
                  <a:srgbClr val="C55A11"/>
                </a:solidFill>
                <a:latin typeface="+mn-ea"/>
              </a:endParaRPr>
            </a:p>
          </p:txBody>
        </p:sp>
      </p:grpSp>
    </p:spTree>
    <p:extLst>
      <p:ext uri="{BB962C8B-B14F-4D97-AF65-F5344CB8AC3E}">
        <p14:creationId xmlns:p14="http://schemas.microsoft.com/office/powerpoint/2010/main" val="3503326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a:extLst>
              <a:ext uri="{FF2B5EF4-FFF2-40B4-BE49-F238E27FC236}">
                <a16:creationId xmlns:a16="http://schemas.microsoft.com/office/drawing/2014/main" id="{2F45F9AC-819D-4E0C-B862-A532FFF6B196}"/>
              </a:ext>
            </a:extLst>
          </p:cNvPr>
          <p:cNvSpPr txBox="1"/>
          <p:nvPr/>
        </p:nvSpPr>
        <p:spPr>
          <a:xfrm>
            <a:off x="608401" y="1544120"/>
            <a:ext cx="1414640" cy="830997"/>
          </a:xfrm>
          <a:prstGeom prst="rect">
            <a:avLst/>
          </a:prstGeom>
          <a:noFill/>
        </p:spPr>
        <p:txBody>
          <a:bodyPr wrap="square">
            <a:spAutoFit/>
          </a:bodyPr>
          <a:lstStyle/>
          <a:p>
            <a:pPr algn="ctr"/>
            <a:r>
              <a:rPr lang="zh-CN" altLang="en-US" sz="2400" b="1" dirty="0" smtClean="0">
                <a:latin typeface="+mn-ea"/>
                <a:cs typeface="Times New Roman" panose="02020603050405020304" pitchFamily="18" charset="0"/>
              </a:rPr>
              <a:t>单色</a:t>
            </a:r>
            <a:endParaRPr lang="en-US" altLang="zh-CN" sz="2400" b="1" dirty="0" smtClean="0">
              <a:latin typeface="+mn-ea"/>
              <a:cs typeface="Times New Roman" panose="02020603050405020304" pitchFamily="18" charset="0"/>
            </a:endParaRPr>
          </a:p>
          <a:p>
            <a:pPr algn="ctr"/>
            <a:r>
              <a:rPr lang="zh-CN" altLang="en-US" sz="2400" b="1" dirty="0" smtClean="0">
                <a:latin typeface="+mn-ea"/>
                <a:cs typeface="Times New Roman" panose="02020603050405020304" pitchFamily="18" charset="0"/>
              </a:rPr>
              <a:t>单线</a:t>
            </a:r>
            <a:endParaRPr lang="en-US" altLang="zh-CN" sz="1600" dirty="0">
              <a:effectLst/>
              <a:latin typeface="+mn-ea"/>
              <a:cs typeface="Times New Roman" panose="02020603050405020304" pitchFamily="18" charset="0"/>
            </a:endParaRPr>
          </a:p>
        </p:txBody>
      </p:sp>
      <p:sp>
        <p:nvSpPr>
          <p:cNvPr id="3" name="文本占位符 2"/>
          <p:cNvSpPr>
            <a:spLocks noGrp="1"/>
          </p:cNvSpPr>
          <p:nvPr>
            <p:ph type="body" sz="quarter" idx="10"/>
          </p:nvPr>
        </p:nvSpPr>
        <p:spPr/>
        <p:txBody>
          <a:bodyPr/>
          <a:lstStyle/>
          <a:p>
            <a:r>
              <a:rPr lang="zh-CN" altLang="en-US" dirty="0" smtClean="0"/>
              <a:t>图标展示</a:t>
            </a:r>
            <a:endParaRPr lang="zh-CN" altLang="en-US" dirty="0"/>
          </a:p>
        </p:txBody>
      </p:sp>
      <p:sp>
        <p:nvSpPr>
          <p:cNvPr id="41" name="文本框 40">
            <a:extLst>
              <a:ext uri="{FF2B5EF4-FFF2-40B4-BE49-F238E27FC236}">
                <a16:creationId xmlns:a16="http://schemas.microsoft.com/office/drawing/2014/main" id="{2F45F9AC-819D-4E0C-B862-A532FFF6B196}"/>
              </a:ext>
            </a:extLst>
          </p:cNvPr>
          <p:cNvSpPr txBox="1"/>
          <p:nvPr/>
        </p:nvSpPr>
        <p:spPr>
          <a:xfrm>
            <a:off x="608401" y="3160250"/>
            <a:ext cx="1414640" cy="830997"/>
          </a:xfrm>
          <a:prstGeom prst="rect">
            <a:avLst/>
          </a:prstGeom>
          <a:noFill/>
        </p:spPr>
        <p:txBody>
          <a:bodyPr wrap="square">
            <a:spAutoFit/>
          </a:bodyPr>
          <a:lstStyle/>
          <a:p>
            <a:pPr algn="ctr"/>
            <a:r>
              <a:rPr lang="zh-CN" altLang="en-US" sz="2400" b="1" dirty="0" smtClean="0">
                <a:latin typeface="+mn-ea"/>
                <a:cs typeface="Times New Roman" panose="02020603050405020304" pitchFamily="18" charset="0"/>
              </a:rPr>
              <a:t>双色</a:t>
            </a:r>
            <a:endParaRPr lang="en-US" altLang="zh-CN" sz="2400" b="1" dirty="0" smtClean="0">
              <a:latin typeface="+mn-ea"/>
              <a:cs typeface="Times New Roman" panose="02020603050405020304" pitchFamily="18" charset="0"/>
            </a:endParaRPr>
          </a:p>
          <a:p>
            <a:pPr algn="ctr"/>
            <a:r>
              <a:rPr lang="zh-CN" altLang="en-US" sz="2400" b="1" dirty="0" smtClean="0">
                <a:latin typeface="+mn-ea"/>
                <a:cs typeface="Times New Roman" panose="02020603050405020304" pitchFamily="18" charset="0"/>
              </a:rPr>
              <a:t>断线</a:t>
            </a:r>
            <a:endParaRPr lang="en-US" altLang="zh-CN" sz="1600" dirty="0">
              <a:effectLst/>
              <a:latin typeface="+mn-ea"/>
              <a:cs typeface="Times New Roman" panose="02020603050405020304" pitchFamily="18" charset="0"/>
            </a:endParaRPr>
          </a:p>
        </p:txBody>
      </p:sp>
      <p:sp>
        <p:nvSpPr>
          <p:cNvPr id="42" name="文本框 41">
            <a:extLst>
              <a:ext uri="{FF2B5EF4-FFF2-40B4-BE49-F238E27FC236}">
                <a16:creationId xmlns:a16="http://schemas.microsoft.com/office/drawing/2014/main" id="{2F45F9AC-819D-4E0C-B862-A532FFF6B196}"/>
              </a:ext>
            </a:extLst>
          </p:cNvPr>
          <p:cNvSpPr txBox="1"/>
          <p:nvPr/>
        </p:nvSpPr>
        <p:spPr>
          <a:xfrm>
            <a:off x="608401" y="4807140"/>
            <a:ext cx="1414640" cy="830997"/>
          </a:xfrm>
          <a:prstGeom prst="rect">
            <a:avLst/>
          </a:prstGeom>
          <a:noFill/>
        </p:spPr>
        <p:txBody>
          <a:bodyPr wrap="square">
            <a:spAutoFit/>
          </a:bodyPr>
          <a:lstStyle/>
          <a:p>
            <a:pPr algn="ctr"/>
            <a:r>
              <a:rPr lang="zh-CN" altLang="en-US" sz="2400" b="1" dirty="0" smtClean="0">
                <a:latin typeface="+mn-ea"/>
                <a:cs typeface="Times New Roman" panose="02020603050405020304" pitchFamily="18" charset="0"/>
              </a:rPr>
              <a:t>双色</a:t>
            </a:r>
            <a:endParaRPr lang="en-US" altLang="zh-CN" sz="2400" b="1" dirty="0" smtClean="0">
              <a:latin typeface="+mn-ea"/>
              <a:cs typeface="Times New Roman" panose="02020603050405020304" pitchFamily="18" charset="0"/>
            </a:endParaRPr>
          </a:p>
          <a:p>
            <a:pPr algn="ctr"/>
            <a:r>
              <a:rPr lang="zh-CN" altLang="en-US" sz="2400" b="1" dirty="0" smtClean="0">
                <a:latin typeface="+mn-ea"/>
                <a:cs typeface="Times New Roman" panose="02020603050405020304" pitchFamily="18" charset="0"/>
              </a:rPr>
              <a:t>填充</a:t>
            </a:r>
            <a:endParaRPr lang="en-US" altLang="zh-CN" sz="1600" dirty="0">
              <a:effectLst/>
              <a:latin typeface="+mn-ea"/>
              <a:cs typeface="Times New Roman" panose="02020603050405020304" pitchFamily="18" charset="0"/>
            </a:endParaRPr>
          </a:p>
        </p:txBody>
      </p:sp>
      <p:grpSp>
        <p:nvGrpSpPr>
          <p:cNvPr id="76" name="组合 75"/>
          <p:cNvGrpSpPr/>
          <p:nvPr/>
        </p:nvGrpSpPr>
        <p:grpSpPr>
          <a:xfrm>
            <a:off x="2401479" y="2959137"/>
            <a:ext cx="8530681" cy="1404185"/>
            <a:chOff x="2035719" y="2991600"/>
            <a:chExt cx="8994929" cy="1480602"/>
          </a:xfrm>
        </p:grpSpPr>
        <p:pic>
          <p:nvPicPr>
            <p:cNvPr id="2" name="图片 1"/>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2046573" y="2991600"/>
              <a:ext cx="658850" cy="658850"/>
            </a:xfrm>
            <a:prstGeom prst="rect">
              <a:avLst/>
            </a:prstGeom>
          </p:spPr>
        </p:pic>
        <p:pic>
          <p:nvPicPr>
            <p:cNvPr id="6" name="图片 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0409498" y="3020335"/>
              <a:ext cx="601381" cy="601381"/>
            </a:xfrm>
            <a:prstGeom prst="rect">
              <a:avLst/>
            </a:prstGeom>
          </p:spPr>
        </p:pic>
        <p:pic>
          <p:nvPicPr>
            <p:cNvPr id="9" name="图片 8"/>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8561004" y="3000283"/>
              <a:ext cx="641485" cy="641485"/>
            </a:xfrm>
            <a:prstGeom prst="rect">
              <a:avLst/>
            </a:prstGeom>
          </p:spPr>
        </p:pic>
        <p:pic>
          <p:nvPicPr>
            <p:cNvPr id="12" name="图片 11"/>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7622066" y="2991600"/>
              <a:ext cx="658850" cy="658850"/>
            </a:xfrm>
            <a:prstGeom prst="rect">
              <a:avLst/>
            </a:prstGeom>
          </p:spPr>
        </p:pic>
        <p:pic>
          <p:nvPicPr>
            <p:cNvPr id="18" name="图片 17"/>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5761242" y="2991600"/>
              <a:ext cx="658850" cy="658850"/>
            </a:xfrm>
            <a:prstGeom prst="rect">
              <a:avLst/>
            </a:prstGeom>
          </p:spPr>
        </p:pic>
        <p:pic>
          <p:nvPicPr>
            <p:cNvPr id="21" name="图片 20"/>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4822304" y="2991600"/>
              <a:ext cx="658850" cy="658850"/>
            </a:xfrm>
            <a:prstGeom prst="rect">
              <a:avLst/>
            </a:prstGeom>
          </p:spPr>
        </p:pic>
        <p:pic>
          <p:nvPicPr>
            <p:cNvPr id="24" name="图片 23"/>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2985511" y="3012142"/>
              <a:ext cx="617767" cy="617767"/>
            </a:xfrm>
            <a:prstGeom prst="rect">
              <a:avLst/>
            </a:prstGeom>
          </p:spPr>
        </p:pic>
        <p:pic>
          <p:nvPicPr>
            <p:cNvPr id="30" name="图片 29"/>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6700180" y="3000126"/>
              <a:ext cx="641798" cy="641798"/>
            </a:xfrm>
            <a:prstGeom prst="rect">
              <a:avLst/>
            </a:prstGeom>
          </p:spPr>
        </p:pic>
        <p:pic>
          <p:nvPicPr>
            <p:cNvPr id="33" name="图片 32"/>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3883366" y="2991600"/>
              <a:ext cx="658850" cy="658850"/>
            </a:xfrm>
            <a:prstGeom prst="rect">
              <a:avLst/>
            </a:prstGeom>
          </p:spPr>
        </p:pic>
        <p:pic>
          <p:nvPicPr>
            <p:cNvPr id="39" name="图片 38"/>
            <p:cNvPicPr>
              <a:picLocks noChangeAspect="1"/>
            </p:cNvPicPr>
            <p:nvPr/>
          </p:nvPicPr>
          <p:blipFill>
            <a:blip r:embed="rId11" cstate="print">
              <a:grayscl/>
              <a:extLst>
                <a:ext uri="{28A0092B-C50C-407E-A947-70E740481C1C}">
                  <a14:useLocalDpi xmlns:a14="http://schemas.microsoft.com/office/drawing/2010/main" val="0"/>
                </a:ext>
              </a:extLst>
            </a:blip>
            <a:stretch>
              <a:fillRect/>
            </a:stretch>
          </p:blipFill>
          <p:spPr>
            <a:xfrm>
              <a:off x="9482577" y="2997608"/>
              <a:ext cx="646835" cy="646835"/>
            </a:xfrm>
            <a:prstGeom prst="rect">
              <a:avLst/>
            </a:prstGeom>
          </p:spPr>
        </p:pic>
        <p:pic>
          <p:nvPicPr>
            <p:cNvPr id="45" name="图片 44"/>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5815709" y="3771104"/>
              <a:ext cx="646835" cy="646835"/>
            </a:xfrm>
            <a:prstGeom prst="rect">
              <a:avLst/>
            </a:prstGeom>
          </p:spPr>
        </p:pic>
        <p:pic>
          <p:nvPicPr>
            <p:cNvPr id="48" name="图片 47"/>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2963808" y="3754242"/>
              <a:ext cx="680558" cy="680558"/>
            </a:xfrm>
            <a:prstGeom prst="rect">
              <a:avLst/>
            </a:prstGeom>
          </p:spPr>
        </p:pic>
        <p:pic>
          <p:nvPicPr>
            <p:cNvPr id="51" name="图片 50"/>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2035719" y="3754242"/>
              <a:ext cx="680558" cy="680558"/>
            </a:xfrm>
            <a:prstGeom prst="rect">
              <a:avLst/>
            </a:prstGeom>
          </p:spPr>
        </p:pic>
        <p:pic>
          <p:nvPicPr>
            <p:cNvPr id="54" name="图片 53"/>
            <p:cNvPicPr>
              <a:picLocks noChangeAspect="1"/>
            </p:cNvPicPr>
            <p:nvPr/>
          </p:nvPicPr>
          <p:blipFill>
            <a:blip r:embed="rId15" cstate="print">
              <a:grayscl/>
              <a:extLst>
                <a:ext uri="{28A0092B-C50C-407E-A947-70E740481C1C}">
                  <a14:useLocalDpi xmlns:a14="http://schemas.microsoft.com/office/drawing/2010/main" val="0"/>
                </a:ext>
              </a:extLst>
            </a:blip>
            <a:stretch>
              <a:fillRect/>
            </a:stretch>
          </p:blipFill>
          <p:spPr>
            <a:xfrm>
              <a:off x="4853803" y="3737334"/>
              <a:ext cx="714375" cy="714375"/>
            </a:xfrm>
            <a:prstGeom prst="rect">
              <a:avLst/>
            </a:prstGeom>
          </p:spPr>
        </p:pic>
        <p:pic>
          <p:nvPicPr>
            <p:cNvPr id="57" name="图片 56"/>
            <p:cNvPicPr>
              <a:picLocks noChangeAspect="1"/>
            </p:cNvPicPr>
            <p:nvPr/>
          </p:nvPicPr>
          <p:blipFill>
            <a:blip r:embed="rId16" cstate="print">
              <a:grayscl/>
              <a:extLst>
                <a:ext uri="{28A0092B-C50C-407E-A947-70E740481C1C}">
                  <a14:useLocalDpi xmlns:a14="http://schemas.microsoft.com/office/drawing/2010/main" val="0"/>
                </a:ext>
              </a:extLst>
            </a:blip>
            <a:stretch>
              <a:fillRect/>
            </a:stretch>
          </p:blipFill>
          <p:spPr>
            <a:xfrm>
              <a:off x="3891897" y="3737334"/>
              <a:ext cx="714375" cy="714375"/>
            </a:xfrm>
            <a:prstGeom prst="rect">
              <a:avLst/>
            </a:prstGeom>
          </p:spPr>
        </p:pic>
        <p:pic>
          <p:nvPicPr>
            <p:cNvPr id="60" name="图片 59"/>
            <p:cNvPicPr>
              <a:picLocks noChangeAspect="1"/>
            </p:cNvPicPr>
            <p:nvPr/>
          </p:nvPicPr>
          <p:blipFill>
            <a:blip r:embed="rId17" cstate="print">
              <a:grayscl/>
              <a:extLst>
                <a:ext uri="{28A0092B-C50C-407E-A947-70E740481C1C}">
                  <a14:useLocalDpi xmlns:a14="http://schemas.microsoft.com/office/drawing/2010/main" val="0"/>
                </a:ext>
              </a:extLst>
            </a:blip>
            <a:stretch>
              <a:fillRect/>
            </a:stretch>
          </p:blipFill>
          <p:spPr>
            <a:xfrm>
              <a:off x="7592771" y="3805958"/>
              <a:ext cx="577127" cy="577127"/>
            </a:xfrm>
            <a:prstGeom prst="rect">
              <a:avLst/>
            </a:prstGeom>
          </p:spPr>
        </p:pic>
        <p:pic>
          <p:nvPicPr>
            <p:cNvPr id="63" name="图片 62"/>
            <p:cNvPicPr>
              <a:picLocks noChangeAspect="1"/>
            </p:cNvPicPr>
            <p:nvPr/>
          </p:nvPicPr>
          <p:blipFill>
            <a:blip r:embed="rId18" cstate="print">
              <a:grayscl/>
              <a:extLst>
                <a:ext uri="{28A0092B-C50C-407E-A947-70E740481C1C}">
                  <a14:useLocalDpi xmlns:a14="http://schemas.microsoft.com/office/drawing/2010/main" val="0"/>
                </a:ext>
              </a:extLst>
            </a:blip>
            <a:stretch>
              <a:fillRect/>
            </a:stretch>
          </p:blipFill>
          <p:spPr>
            <a:xfrm>
              <a:off x="6710075" y="3776939"/>
              <a:ext cx="635165" cy="635165"/>
            </a:xfrm>
            <a:prstGeom prst="rect">
              <a:avLst/>
            </a:prstGeom>
          </p:spPr>
        </p:pic>
        <p:pic>
          <p:nvPicPr>
            <p:cNvPr id="66" name="图片 65"/>
            <p:cNvPicPr>
              <a:picLocks noChangeAspect="1"/>
            </p:cNvPicPr>
            <p:nvPr/>
          </p:nvPicPr>
          <p:blipFill>
            <a:blip r:embed="rId19" cstate="print">
              <a:grayscl/>
              <a:extLst>
                <a:ext uri="{28A0092B-C50C-407E-A947-70E740481C1C}">
                  <a14:useLocalDpi xmlns:a14="http://schemas.microsoft.com/office/drawing/2010/main" val="0"/>
                </a:ext>
              </a:extLst>
            </a:blip>
            <a:stretch>
              <a:fillRect/>
            </a:stretch>
          </p:blipFill>
          <p:spPr>
            <a:xfrm>
              <a:off x="10389728" y="3774061"/>
              <a:ext cx="640920" cy="640920"/>
            </a:xfrm>
            <a:prstGeom prst="rect">
              <a:avLst/>
            </a:prstGeom>
          </p:spPr>
        </p:pic>
        <p:pic>
          <p:nvPicPr>
            <p:cNvPr id="69" name="图片 68"/>
            <p:cNvPicPr>
              <a:picLocks noChangeAspect="1"/>
            </p:cNvPicPr>
            <p:nvPr/>
          </p:nvPicPr>
          <p:blipFill>
            <a:blip r:embed="rId20" cstate="print">
              <a:grayscl/>
              <a:extLst>
                <a:ext uri="{28A0092B-C50C-407E-A947-70E740481C1C}">
                  <a14:useLocalDpi xmlns:a14="http://schemas.microsoft.com/office/drawing/2010/main" val="0"/>
                </a:ext>
              </a:extLst>
            </a:blip>
            <a:stretch>
              <a:fillRect/>
            </a:stretch>
          </p:blipFill>
          <p:spPr>
            <a:xfrm>
              <a:off x="9386833" y="3716840"/>
              <a:ext cx="755362" cy="755362"/>
            </a:xfrm>
            <a:prstGeom prst="rect">
              <a:avLst/>
            </a:prstGeom>
          </p:spPr>
        </p:pic>
        <p:pic>
          <p:nvPicPr>
            <p:cNvPr id="72" name="图片 71"/>
            <p:cNvPicPr>
              <a:picLocks noChangeAspect="1"/>
            </p:cNvPicPr>
            <p:nvPr/>
          </p:nvPicPr>
          <p:blipFill>
            <a:blip r:embed="rId21" cstate="print">
              <a:grayscl/>
              <a:extLst>
                <a:ext uri="{28A0092B-C50C-407E-A947-70E740481C1C}">
                  <a14:useLocalDpi xmlns:a14="http://schemas.microsoft.com/office/drawing/2010/main" val="0"/>
                </a:ext>
              </a:extLst>
            </a:blip>
            <a:stretch>
              <a:fillRect/>
            </a:stretch>
          </p:blipFill>
          <p:spPr>
            <a:xfrm>
              <a:off x="8417429" y="3733585"/>
              <a:ext cx="721873" cy="721873"/>
            </a:xfrm>
            <a:prstGeom prst="rect">
              <a:avLst/>
            </a:prstGeom>
          </p:spPr>
        </p:pic>
      </p:grpSp>
      <p:grpSp>
        <p:nvGrpSpPr>
          <p:cNvPr id="77" name="组合 76"/>
          <p:cNvGrpSpPr/>
          <p:nvPr/>
        </p:nvGrpSpPr>
        <p:grpSpPr>
          <a:xfrm>
            <a:off x="2401479" y="4666335"/>
            <a:ext cx="8539183" cy="1329991"/>
            <a:chOff x="2035719" y="4811086"/>
            <a:chExt cx="9003894" cy="1402370"/>
          </a:xfrm>
        </p:grpSpPr>
        <p:pic>
          <p:nvPicPr>
            <p:cNvPr id="4" name="图片 3"/>
            <p:cNvPicPr>
              <a:picLocks noChangeAspect="1"/>
            </p:cNvPicPr>
            <p:nvPr/>
          </p:nvPicPr>
          <p:blipFill>
            <a:blip r:embed="rId22" cstate="print">
              <a:grayscl/>
              <a:extLst>
                <a:ext uri="{28A0092B-C50C-407E-A947-70E740481C1C}">
                  <a14:useLocalDpi xmlns:a14="http://schemas.microsoft.com/office/drawing/2010/main" val="0"/>
                </a:ext>
              </a:extLst>
            </a:blip>
            <a:stretch>
              <a:fillRect/>
            </a:stretch>
          </p:blipFill>
          <p:spPr>
            <a:xfrm>
              <a:off x="2046573" y="4811086"/>
              <a:ext cx="658850" cy="658850"/>
            </a:xfrm>
            <a:prstGeom prst="rect">
              <a:avLst/>
            </a:prstGeom>
          </p:spPr>
        </p:pic>
        <p:pic>
          <p:nvPicPr>
            <p:cNvPr id="7" name="图片 6"/>
            <p:cNvPicPr>
              <a:picLocks noChangeAspect="1"/>
            </p:cNvPicPr>
            <p:nvPr/>
          </p:nvPicPr>
          <p:blipFill>
            <a:blip r:embed="rId23" cstate="print">
              <a:grayscl/>
              <a:extLst>
                <a:ext uri="{28A0092B-C50C-407E-A947-70E740481C1C}">
                  <a14:useLocalDpi xmlns:a14="http://schemas.microsoft.com/office/drawing/2010/main" val="0"/>
                </a:ext>
              </a:extLst>
            </a:blip>
            <a:stretch>
              <a:fillRect/>
            </a:stretch>
          </p:blipFill>
          <p:spPr>
            <a:xfrm>
              <a:off x="10380763" y="4811086"/>
              <a:ext cx="658850" cy="658850"/>
            </a:xfrm>
            <a:prstGeom prst="rect">
              <a:avLst/>
            </a:prstGeom>
          </p:spPr>
        </p:pic>
        <p:pic>
          <p:nvPicPr>
            <p:cNvPr id="10" name="图片 9"/>
            <p:cNvPicPr>
              <a:picLocks noChangeAspect="1"/>
            </p:cNvPicPr>
            <p:nvPr/>
          </p:nvPicPr>
          <p:blipFill>
            <a:blip r:embed="rId24" cstate="print">
              <a:grayscl/>
              <a:extLst>
                <a:ext uri="{28A0092B-C50C-407E-A947-70E740481C1C}">
                  <a14:useLocalDpi xmlns:a14="http://schemas.microsoft.com/office/drawing/2010/main" val="0"/>
                </a:ext>
              </a:extLst>
            </a:blip>
            <a:stretch>
              <a:fillRect/>
            </a:stretch>
          </p:blipFill>
          <p:spPr>
            <a:xfrm>
              <a:off x="8538653" y="4819769"/>
              <a:ext cx="641485" cy="641485"/>
            </a:xfrm>
            <a:prstGeom prst="rect">
              <a:avLst/>
            </a:prstGeom>
          </p:spPr>
        </p:pic>
        <p:pic>
          <p:nvPicPr>
            <p:cNvPr id="13" name="图片 12"/>
            <p:cNvPicPr>
              <a:picLocks noChangeAspect="1"/>
            </p:cNvPicPr>
            <p:nvPr/>
          </p:nvPicPr>
          <p:blipFill>
            <a:blip r:embed="rId25" cstate="print">
              <a:grayscl/>
              <a:extLst>
                <a:ext uri="{28A0092B-C50C-407E-A947-70E740481C1C}">
                  <a14:useLocalDpi xmlns:a14="http://schemas.microsoft.com/office/drawing/2010/main" val="0"/>
                </a:ext>
              </a:extLst>
            </a:blip>
            <a:stretch>
              <a:fillRect/>
            </a:stretch>
          </p:blipFill>
          <p:spPr>
            <a:xfrm>
              <a:off x="7602908" y="4811086"/>
              <a:ext cx="658850" cy="658850"/>
            </a:xfrm>
            <a:prstGeom prst="rect">
              <a:avLst/>
            </a:prstGeom>
          </p:spPr>
        </p:pic>
        <p:pic>
          <p:nvPicPr>
            <p:cNvPr id="19" name="图片 18"/>
            <p:cNvPicPr>
              <a:picLocks noChangeAspect="1"/>
            </p:cNvPicPr>
            <p:nvPr/>
          </p:nvPicPr>
          <p:blipFill>
            <a:blip r:embed="rId26" cstate="print">
              <a:grayscl/>
              <a:extLst>
                <a:ext uri="{28A0092B-C50C-407E-A947-70E740481C1C}">
                  <a14:useLocalDpi xmlns:a14="http://schemas.microsoft.com/office/drawing/2010/main" val="0"/>
                </a:ext>
              </a:extLst>
            </a:blip>
            <a:stretch>
              <a:fillRect/>
            </a:stretch>
          </p:blipFill>
          <p:spPr>
            <a:xfrm>
              <a:off x="5748470" y="4811086"/>
              <a:ext cx="658850" cy="658850"/>
            </a:xfrm>
            <a:prstGeom prst="rect">
              <a:avLst/>
            </a:prstGeom>
          </p:spPr>
        </p:pic>
        <p:pic>
          <p:nvPicPr>
            <p:cNvPr id="22" name="图片 21"/>
            <p:cNvPicPr>
              <a:picLocks noChangeAspect="1"/>
            </p:cNvPicPr>
            <p:nvPr/>
          </p:nvPicPr>
          <p:blipFill>
            <a:blip r:embed="rId27" cstate="print">
              <a:grayscl/>
              <a:extLst>
                <a:ext uri="{28A0092B-C50C-407E-A947-70E740481C1C}">
                  <a14:useLocalDpi xmlns:a14="http://schemas.microsoft.com/office/drawing/2010/main" val="0"/>
                </a:ext>
              </a:extLst>
            </a:blip>
            <a:stretch>
              <a:fillRect/>
            </a:stretch>
          </p:blipFill>
          <p:spPr>
            <a:xfrm>
              <a:off x="4812725" y="4811086"/>
              <a:ext cx="658850" cy="658850"/>
            </a:xfrm>
            <a:prstGeom prst="rect">
              <a:avLst/>
            </a:prstGeom>
          </p:spPr>
        </p:pic>
        <p:pic>
          <p:nvPicPr>
            <p:cNvPr id="25" name="图片 24"/>
            <p:cNvPicPr>
              <a:picLocks noChangeAspect="1"/>
            </p:cNvPicPr>
            <p:nvPr/>
          </p:nvPicPr>
          <p:blipFill>
            <a:blip r:embed="rId28" cstate="print">
              <a:grayscl/>
              <a:extLst>
                <a:ext uri="{28A0092B-C50C-407E-A947-70E740481C1C}">
                  <a14:useLocalDpi xmlns:a14="http://schemas.microsoft.com/office/drawing/2010/main" val="0"/>
                </a:ext>
              </a:extLst>
            </a:blip>
            <a:stretch>
              <a:fillRect/>
            </a:stretch>
          </p:blipFill>
          <p:spPr>
            <a:xfrm>
              <a:off x="2982318" y="4831628"/>
              <a:ext cx="617767" cy="617767"/>
            </a:xfrm>
            <a:prstGeom prst="rect">
              <a:avLst/>
            </a:prstGeom>
          </p:spPr>
        </p:pic>
        <p:pic>
          <p:nvPicPr>
            <p:cNvPr id="31" name="图片 30"/>
            <p:cNvPicPr>
              <a:picLocks noChangeAspect="1"/>
            </p:cNvPicPr>
            <p:nvPr/>
          </p:nvPicPr>
          <p:blipFill>
            <a:blip r:embed="rId29" cstate="print">
              <a:grayscl/>
              <a:extLst>
                <a:ext uri="{28A0092B-C50C-407E-A947-70E740481C1C}">
                  <a14:useLocalDpi xmlns:a14="http://schemas.microsoft.com/office/drawing/2010/main" val="0"/>
                </a:ext>
              </a:extLst>
            </a:blip>
            <a:stretch>
              <a:fillRect/>
            </a:stretch>
          </p:blipFill>
          <p:spPr>
            <a:xfrm>
              <a:off x="6684215" y="4819612"/>
              <a:ext cx="641798" cy="641798"/>
            </a:xfrm>
            <a:prstGeom prst="rect">
              <a:avLst/>
            </a:prstGeom>
          </p:spPr>
        </p:pic>
        <p:pic>
          <p:nvPicPr>
            <p:cNvPr id="34" name="图片 33"/>
            <p:cNvPicPr>
              <a:picLocks noChangeAspect="1"/>
            </p:cNvPicPr>
            <p:nvPr/>
          </p:nvPicPr>
          <p:blipFill>
            <a:blip r:embed="rId30" cstate="print">
              <a:grayscl/>
              <a:extLst>
                <a:ext uri="{28A0092B-C50C-407E-A947-70E740481C1C}">
                  <a14:useLocalDpi xmlns:a14="http://schemas.microsoft.com/office/drawing/2010/main" val="0"/>
                </a:ext>
              </a:extLst>
            </a:blip>
            <a:stretch>
              <a:fillRect/>
            </a:stretch>
          </p:blipFill>
          <p:spPr>
            <a:xfrm>
              <a:off x="3876980" y="4811086"/>
              <a:ext cx="658850" cy="658850"/>
            </a:xfrm>
            <a:prstGeom prst="rect">
              <a:avLst/>
            </a:prstGeom>
          </p:spPr>
        </p:pic>
        <p:pic>
          <p:nvPicPr>
            <p:cNvPr id="43" name="图片 42"/>
            <p:cNvPicPr>
              <a:picLocks noChangeAspect="1"/>
            </p:cNvPicPr>
            <p:nvPr/>
          </p:nvPicPr>
          <p:blipFill>
            <a:blip r:embed="rId31" cstate="print">
              <a:grayscl/>
              <a:extLst>
                <a:ext uri="{28A0092B-C50C-407E-A947-70E740481C1C}">
                  <a14:useLocalDpi xmlns:a14="http://schemas.microsoft.com/office/drawing/2010/main" val="0"/>
                </a:ext>
              </a:extLst>
            </a:blip>
            <a:stretch>
              <a:fillRect/>
            </a:stretch>
          </p:blipFill>
          <p:spPr>
            <a:xfrm>
              <a:off x="9457033" y="4817094"/>
              <a:ext cx="646835" cy="646835"/>
            </a:xfrm>
            <a:prstGeom prst="rect">
              <a:avLst/>
            </a:prstGeom>
          </p:spPr>
        </p:pic>
        <p:pic>
          <p:nvPicPr>
            <p:cNvPr id="46" name="图片 45"/>
            <p:cNvPicPr>
              <a:picLocks noChangeAspect="1"/>
            </p:cNvPicPr>
            <p:nvPr/>
          </p:nvPicPr>
          <p:blipFill>
            <a:blip r:embed="rId32" cstate="print">
              <a:grayscl/>
              <a:extLst>
                <a:ext uri="{28A0092B-C50C-407E-A947-70E740481C1C}">
                  <a14:useLocalDpi xmlns:a14="http://schemas.microsoft.com/office/drawing/2010/main" val="0"/>
                </a:ext>
              </a:extLst>
            </a:blip>
            <a:stretch>
              <a:fillRect/>
            </a:stretch>
          </p:blipFill>
          <p:spPr>
            <a:xfrm>
              <a:off x="5815709" y="5512358"/>
              <a:ext cx="646835" cy="646835"/>
            </a:xfrm>
            <a:prstGeom prst="rect">
              <a:avLst/>
            </a:prstGeom>
          </p:spPr>
        </p:pic>
        <p:pic>
          <p:nvPicPr>
            <p:cNvPr id="49" name="图片 48"/>
            <p:cNvPicPr>
              <a:picLocks noChangeAspect="1"/>
            </p:cNvPicPr>
            <p:nvPr/>
          </p:nvPicPr>
          <p:blipFill>
            <a:blip r:embed="rId33" cstate="print">
              <a:grayscl/>
              <a:extLst>
                <a:ext uri="{28A0092B-C50C-407E-A947-70E740481C1C}">
                  <a14:useLocalDpi xmlns:a14="http://schemas.microsoft.com/office/drawing/2010/main" val="0"/>
                </a:ext>
              </a:extLst>
            </a:blip>
            <a:stretch>
              <a:fillRect/>
            </a:stretch>
          </p:blipFill>
          <p:spPr>
            <a:xfrm>
              <a:off x="2963808" y="5495496"/>
              <a:ext cx="680558" cy="680558"/>
            </a:xfrm>
            <a:prstGeom prst="rect">
              <a:avLst/>
            </a:prstGeom>
          </p:spPr>
        </p:pic>
        <p:pic>
          <p:nvPicPr>
            <p:cNvPr id="52" name="图片 51"/>
            <p:cNvPicPr>
              <a:picLocks noChangeAspect="1"/>
            </p:cNvPicPr>
            <p:nvPr/>
          </p:nvPicPr>
          <p:blipFill>
            <a:blip r:embed="rId34" cstate="print">
              <a:grayscl/>
              <a:extLst>
                <a:ext uri="{28A0092B-C50C-407E-A947-70E740481C1C}">
                  <a14:useLocalDpi xmlns:a14="http://schemas.microsoft.com/office/drawing/2010/main" val="0"/>
                </a:ext>
              </a:extLst>
            </a:blip>
            <a:stretch>
              <a:fillRect/>
            </a:stretch>
          </p:blipFill>
          <p:spPr>
            <a:xfrm>
              <a:off x="2035719" y="5495496"/>
              <a:ext cx="680558" cy="680558"/>
            </a:xfrm>
            <a:prstGeom prst="rect">
              <a:avLst/>
            </a:prstGeom>
          </p:spPr>
        </p:pic>
        <p:pic>
          <p:nvPicPr>
            <p:cNvPr id="55" name="图片 54"/>
            <p:cNvPicPr>
              <a:picLocks noChangeAspect="1"/>
            </p:cNvPicPr>
            <p:nvPr/>
          </p:nvPicPr>
          <p:blipFill>
            <a:blip r:embed="rId35" cstate="print">
              <a:grayscl/>
              <a:extLst>
                <a:ext uri="{28A0092B-C50C-407E-A947-70E740481C1C}">
                  <a14:useLocalDpi xmlns:a14="http://schemas.microsoft.com/office/drawing/2010/main" val="0"/>
                </a:ext>
              </a:extLst>
            </a:blip>
            <a:stretch>
              <a:fillRect/>
            </a:stretch>
          </p:blipFill>
          <p:spPr>
            <a:xfrm>
              <a:off x="4853803" y="5478588"/>
              <a:ext cx="714375" cy="714375"/>
            </a:xfrm>
            <a:prstGeom prst="rect">
              <a:avLst/>
            </a:prstGeom>
          </p:spPr>
        </p:pic>
        <p:pic>
          <p:nvPicPr>
            <p:cNvPr id="58" name="图片 57"/>
            <p:cNvPicPr>
              <a:picLocks noChangeAspect="1"/>
            </p:cNvPicPr>
            <p:nvPr/>
          </p:nvPicPr>
          <p:blipFill>
            <a:blip r:embed="rId36" cstate="print">
              <a:grayscl/>
              <a:extLst>
                <a:ext uri="{28A0092B-C50C-407E-A947-70E740481C1C}">
                  <a14:useLocalDpi xmlns:a14="http://schemas.microsoft.com/office/drawing/2010/main" val="0"/>
                </a:ext>
              </a:extLst>
            </a:blip>
            <a:stretch>
              <a:fillRect/>
            </a:stretch>
          </p:blipFill>
          <p:spPr>
            <a:xfrm>
              <a:off x="3891897" y="5478588"/>
              <a:ext cx="714375" cy="714375"/>
            </a:xfrm>
            <a:prstGeom prst="rect">
              <a:avLst/>
            </a:prstGeom>
          </p:spPr>
        </p:pic>
        <p:pic>
          <p:nvPicPr>
            <p:cNvPr id="61" name="图片 60"/>
            <p:cNvPicPr>
              <a:picLocks noChangeAspect="1"/>
            </p:cNvPicPr>
            <p:nvPr/>
          </p:nvPicPr>
          <p:blipFill>
            <a:blip r:embed="rId37" cstate="print">
              <a:grayscl/>
              <a:extLst>
                <a:ext uri="{28A0092B-C50C-407E-A947-70E740481C1C}">
                  <a14:useLocalDpi xmlns:a14="http://schemas.microsoft.com/office/drawing/2010/main" val="0"/>
                </a:ext>
              </a:extLst>
            </a:blip>
            <a:stretch>
              <a:fillRect/>
            </a:stretch>
          </p:blipFill>
          <p:spPr>
            <a:xfrm>
              <a:off x="7592771" y="5547212"/>
              <a:ext cx="577127" cy="577127"/>
            </a:xfrm>
            <a:prstGeom prst="rect">
              <a:avLst/>
            </a:prstGeom>
          </p:spPr>
        </p:pic>
        <p:pic>
          <p:nvPicPr>
            <p:cNvPr id="64" name="图片 63"/>
            <p:cNvPicPr>
              <a:picLocks noChangeAspect="1"/>
            </p:cNvPicPr>
            <p:nvPr/>
          </p:nvPicPr>
          <p:blipFill>
            <a:blip r:embed="rId38" cstate="print">
              <a:grayscl/>
              <a:extLst>
                <a:ext uri="{28A0092B-C50C-407E-A947-70E740481C1C}">
                  <a14:useLocalDpi xmlns:a14="http://schemas.microsoft.com/office/drawing/2010/main" val="0"/>
                </a:ext>
              </a:extLst>
            </a:blip>
            <a:stretch>
              <a:fillRect/>
            </a:stretch>
          </p:blipFill>
          <p:spPr>
            <a:xfrm>
              <a:off x="6710075" y="5518193"/>
              <a:ext cx="635165" cy="635165"/>
            </a:xfrm>
            <a:prstGeom prst="rect">
              <a:avLst/>
            </a:prstGeom>
          </p:spPr>
        </p:pic>
        <p:pic>
          <p:nvPicPr>
            <p:cNvPr id="67" name="图片 66"/>
            <p:cNvPicPr>
              <a:picLocks noChangeAspect="1"/>
            </p:cNvPicPr>
            <p:nvPr/>
          </p:nvPicPr>
          <p:blipFill>
            <a:blip r:embed="rId39" cstate="print">
              <a:grayscl/>
              <a:extLst>
                <a:ext uri="{28A0092B-C50C-407E-A947-70E740481C1C}">
                  <a14:useLocalDpi xmlns:a14="http://schemas.microsoft.com/office/drawing/2010/main" val="0"/>
                </a:ext>
              </a:extLst>
            </a:blip>
            <a:stretch>
              <a:fillRect/>
            </a:stretch>
          </p:blipFill>
          <p:spPr>
            <a:xfrm>
              <a:off x="10389728" y="5515315"/>
              <a:ext cx="640920" cy="640920"/>
            </a:xfrm>
            <a:prstGeom prst="rect">
              <a:avLst/>
            </a:prstGeom>
          </p:spPr>
        </p:pic>
        <p:pic>
          <p:nvPicPr>
            <p:cNvPr id="70" name="图片 69"/>
            <p:cNvPicPr>
              <a:picLocks noChangeAspect="1"/>
            </p:cNvPicPr>
            <p:nvPr/>
          </p:nvPicPr>
          <p:blipFill>
            <a:blip r:embed="rId40" cstate="print">
              <a:grayscl/>
              <a:extLst>
                <a:ext uri="{28A0092B-C50C-407E-A947-70E740481C1C}">
                  <a14:useLocalDpi xmlns:a14="http://schemas.microsoft.com/office/drawing/2010/main" val="0"/>
                </a:ext>
              </a:extLst>
            </a:blip>
            <a:stretch>
              <a:fillRect/>
            </a:stretch>
          </p:blipFill>
          <p:spPr>
            <a:xfrm>
              <a:off x="9386833" y="5458094"/>
              <a:ext cx="755362" cy="755362"/>
            </a:xfrm>
            <a:prstGeom prst="rect">
              <a:avLst/>
            </a:prstGeom>
          </p:spPr>
        </p:pic>
        <p:pic>
          <p:nvPicPr>
            <p:cNvPr id="73" name="图片 72"/>
            <p:cNvPicPr>
              <a:picLocks noChangeAspect="1"/>
            </p:cNvPicPr>
            <p:nvPr/>
          </p:nvPicPr>
          <p:blipFill>
            <a:blip r:embed="rId41" cstate="print">
              <a:grayscl/>
              <a:extLst>
                <a:ext uri="{28A0092B-C50C-407E-A947-70E740481C1C}">
                  <a14:useLocalDpi xmlns:a14="http://schemas.microsoft.com/office/drawing/2010/main" val="0"/>
                </a:ext>
              </a:extLst>
            </a:blip>
            <a:stretch>
              <a:fillRect/>
            </a:stretch>
          </p:blipFill>
          <p:spPr>
            <a:xfrm>
              <a:off x="8417429" y="5474839"/>
              <a:ext cx="721873" cy="721873"/>
            </a:xfrm>
            <a:prstGeom prst="rect">
              <a:avLst/>
            </a:prstGeom>
          </p:spPr>
        </p:pic>
      </p:grpSp>
      <p:grpSp>
        <p:nvGrpSpPr>
          <p:cNvPr id="75" name="组合 74"/>
          <p:cNvGrpSpPr/>
          <p:nvPr/>
        </p:nvGrpSpPr>
        <p:grpSpPr>
          <a:xfrm>
            <a:off x="2401479" y="1314568"/>
            <a:ext cx="8530681" cy="1364018"/>
            <a:chOff x="2035719" y="1197751"/>
            <a:chExt cx="8994929" cy="1438249"/>
          </a:xfrm>
        </p:grpSpPr>
        <p:pic>
          <p:nvPicPr>
            <p:cNvPr id="5" name="图片 4"/>
            <p:cNvPicPr>
              <a:picLocks noChangeAspect="1"/>
            </p:cNvPicPr>
            <p:nvPr/>
          </p:nvPicPr>
          <p:blipFill>
            <a:blip r:embed="rId42" cstate="print">
              <a:grayscl/>
              <a:extLst>
                <a:ext uri="{28A0092B-C50C-407E-A947-70E740481C1C}">
                  <a14:useLocalDpi xmlns:a14="http://schemas.microsoft.com/office/drawing/2010/main" val="0"/>
                </a:ext>
              </a:extLst>
            </a:blip>
            <a:stretch>
              <a:fillRect/>
            </a:stretch>
          </p:blipFill>
          <p:spPr>
            <a:xfrm>
              <a:off x="2046573" y="1197751"/>
              <a:ext cx="658850" cy="658850"/>
            </a:xfrm>
            <a:prstGeom prst="rect">
              <a:avLst/>
            </a:prstGeom>
          </p:spPr>
        </p:pic>
        <p:pic>
          <p:nvPicPr>
            <p:cNvPr id="8" name="图片 7"/>
            <p:cNvPicPr>
              <a:picLocks noChangeAspect="1"/>
            </p:cNvPicPr>
            <p:nvPr/>
          </p:nvPicPr>
          <p:blipFill>
            <a:blip r:embed="rId43" cstate="print">
              <a:grayscl/>
              <a:extLst>
                <a:ext uri="{28A0092B-C50C-407E-A947-70E740481C1C}">
                  <a14:useLocalDpi xmlns:a14="http://schemas.microsoft.com/office/drawing/2010/main" val="0"/>
                </a:ext>
              </a:extLst>
            </a:blip>
            <a:stretch>
              <a:fillRect/>
            </a:stretch>
          </p:blipFill>
          <p:spPr>
            <a:xfrm>
              <a:off x="10409498" y="1226486"/>
              <a:ext cx="601381" cy="601381"/>
            </a:xfrm>
            <a:prstGeom prst="rect">
              <a:avLst/>
            </a:prstGeom>
          </p:spPr>
        </p:pic>
        <p:pic>
          <p:nvPicPr>
            <p:cNvPr id="11" name="图片 10"/>
            <p:cNvPicPr>
              <a:picLocks noChangeAspect="1"/>
            </p:cNvPicPr>
            <p:nvPr/>
          </p:nvPicPr>
          <p:blipFill>
            <a:blip r:embed="rId44" cstate="print">
              <a:grayscl/>
              <a:extLst>
                <a:ext uri="{28A0092B-C50C-407E-A947-70E740481C1C}">
                  <a14:useLocalDpi xmlns:a14="http://schemas.microsoft.com/office/drawing/2010/main" val="0"/>
                </a:ext>
              </a:extLst>
            </a:blip>
            <a:stretch>
              <a:fillRect/>
            </a:stretch>
          </p:blipFill>
          <p:spPr>
            <a:xfrm>
              <a:off x="8561004" y="1206434"/>
              <a:ext cx="641485" cy="641485"/>
            </a:xfrm>
            <a:prstGeom prst="rect">
              <a:avLst/>
            </a:prstGeom>
          </p:spPr>
        </p:pic>
        <p:pic>
          <p:nvPicPr>
            <p:cNvPr id="14" name="图片 13"/>
            <p:cNvPicPr>
              <a:picLocks noChangeAspect="1"/>
            </p:cNvPicPr>
            <p:nvPr/>
          </p:nvPicPr>
          <p:blipFill>
            <a:blip r:embed="rId45" cstate="print">
              <a:grayscl/>
              <a:extLst>
                <a:ext uri="{28A0092B-C50C-407E-A947-70E740481C1C}">
                  <a14:useLocalDpi xmlns:a14="http://schemas.microsoft.com/office/drawing/2010/main" val="0"/>
                </a:ext>
              </a:extLst>
            </a:blip>
            <a:stretch>
              <a:fillRect/>
            </a:stretch>
          </p:blipFill>
          <p:spPr>
            <a:xfrm>
              <a:off x="7622066" y="1197751"/>
              <a:ext cx="658850" cy="658850"/>
            </a:xfrm>
            <a:prstGeom prst="rect">
              <a:avLst/>
            </a:prstGeom>
          </p:spPr>
        </p:pic>
        <p:pic>
          <p:nvPicPr>
            <p:cNvPr id="20" name="图片 19"/>
            <p:cNvPicPr>
              <a:picLocks noChangeAspect="1"/>
            </p:cNvPicPr>
            <p:nvPr/>
          </p:nvPicPr>
          <p:blipFill>
            <a:blip r:embed="rId46" cstate="print">
              <a:grayscl/>
              <a:extLst>
                <a:ext uri="{28A0092B-C50C-407E-A947-70E740481C1C}">
                  <a14:useLocalDpi xmlns:a14="http://schemas.microsoft.com/office/drawing/2010/main" val="0"/>
                </a:ext>
              </a:extLst>
            </a:blip>
            <a:stretch>
              <a:fillRect/>
            </a:stretch>
          </p:blipFill>
          <p:spPr>
            <a:xfrm>
              <a:off x="5761242" y="1197751"/>
              <a:ext cx="658850" cy="658850"/>
            </a:xfrm>
            <a:prstGeom prst="rect">
              <a:avLst/>
            </a:prstGeom>
          </p:spPr>
        </p:pic>
        <p:pic>
          <p:nvPicPr>
            <p:cNvPr id="23" name="图片 22"/>
            <p:cNvPicPr>
              <a:picLocks noChangeAspect="1"/>
            </p:cNvPicPr>
            <p:nvPr/>
          </p:nvPicPr>
          <p:blipFill>
            <a:blip r:embed="rId47" cstate="print">
              <a:grayscl/>
              <a:extLst>
                <a:ext uri="{28A0092B-C50C-407E-A947-70E740481C1C}">
                  <a14:useLocalDpi xmlns:a14="http://schemas.microsoft.com/office/drawing/2010/main" val="0"/>
                </a:ext>
              </a:extLst>
            </a:blip>
            <a:stretch>
              <a:fillRect/>
            </a:stretch>
          </p:blipFill>
          <p:spPr>
            <a:xfrm>
              <a:off x="4822304" y="1197751"/>
              <a:ext cx="658850" cy="658850"/>
            </a:xfrm>
            <a:prstGeom prst="rect">
              <a:avLst/>
            </a:prstGeom>
          </p:spPr>
        </p:pic>
        <p:pic>
          <p:nvPicPr>
            <p:cNvPr id="26" name="图片 25"/>
            <p:cNvPicPr>
              <a:picLocks noChangeAspect="1"/>
            </p:cNvPicPr>
            <p:nvPr/>
          </p:nvPicPr>
          <p:blipFill>
            <a:blip r:embed="rId48" cstate="print">
              <a:grayscl/>
              <a:extLst>
                <a:ext uri="{28A0092B-C50C-407E-A947-70E740481C1C}">
                  <a14:useLocalDpi xmlns:a14="http://schemas.microsoft.com/office/drawing/2010/main" val="0"/>
                </a:ext>
              </a:extLst>
            </a:blip>
            <a:stretch>
              <a:fillRect/>
            </a:stretch>
          </p:blipFill>
          <p:spPr>
            <a:xfrm>
              <a:off x="2985511" y="1218293"/>
              <a:ext cx="617767" cy="617767"/>
            </a:xfrm>
            <a:prstGeom prst="rect">
              <a:avLst/>
            </a:prstGeom>
          </p:spPr>
        </p:pic>
        <p:pic>
          <p:nvPicPr>
            <p:cNvPr id="32" name="图片 31"/>
            <p:cNvPicPr>
              <a:picLocks noChangeAspect="1"/>
            </p:cNvPicPr>
            <p:nvPr/>
          </p:nvPicPr>
          <p:blipFill>
            <a:blip r:embed="rId49" cstate="print">
              <a:grayscl/>
              <a:extLst>
                <a:ext uri="{28A0092B-C50C-407E-A947-70E740481C1C}">
                  <a14:useLocalDpi xmlns:a14="http://schemas.microsoft.com/office/drawing/2010/main" val="0"/>
                </a:ext>
              </a:extLst>
            </a:blip>
            <a:stretch>
              <a:fillRect/>
            </a:stretch>
          </p:blipFill>
          <p:spPr>
            <a:xfrm>
              <a:off x="6700180" y="1206277"/>
              <a:ext cx="641798" cy="641798"/>
            </a:xfrm>
            <a:prstGeom prst="rect">
              <a:avLst/>
            </a:prstGeom>
          </p:spPr>
        </p:pic>
        <p:pic>
          <p:nvPicPr>
            <p:cNvPr id="35" name="图片 34"/>
            <p:cNvPicPr>
              <a:picLocks noChangeAspect="1"/>
            </p:cNvPicPr>
            <p:nvPr/>
          </p:nvPicPr>
          <p:blipFill>
            <a:blip r:embed="rId50" cstate="print">
              <a:grayscl/>
              <a:extLst>
                <a:ext uri="{28A0092B-C50C-407E-A947-70E740481C1C}">
                  <a14:useLocalDpi xmlns:a14="http://schemas.microsoft.com/office/drawing/2010/main" val="0"/>
                </a:ext>
              </a:extLst>
            </a:blip>
            <a:stretch>
              <a:fillRect/>
            </a:stretch>
          </p:blipFill>
          <p:spPr>
            <a:xfrm>
              <a:off x="3883366" y="1197751"/>
              <a:ext cx="658850" cy="658850"/>
            </a:xfrm>
            <a:prstGeom prst="rect">
              <a:avLst/>
            </a:prstGeom>
          </p:spPr>
        </p:pic>
        <p:pic>
          <p:nvPicPr>
            <p:cNvPr id="44" name="图片 43"/>
            <p:cNvPicPr>
              <a:picLocks noChangeAspect="1"/>
            </p:cNvPicPr>
            <p:nvPr/>
          </p:nvPicPr>
          <p:blipFill>
            <a:blip r:embed="rId51" cstate="print">
              <a:grayscl/>
              <a:extLst>
                <a:ext uri="{28A0092B-C50C-407E-A947-70E740481C1C}">
                  <a14:useLocalDpi xmlns:a14="http://schemas.microsoft.com/office/drawing/2010/main" val="0"/>
                </a:ext>
              </a:extLst>
            </a:blip>
            <a:stretch>
              <a:fillRect/>
            </a:stretch>
          </p:blipFill>
          <p:spPr>
            <a:xfrm>
              <a:off x="9482577" y="1203759"/>
              <a:ext cx="646835" cy="646835"/>
            </a:xfrm>
            <a:prstGeom prst="rect">
              <a:avLst/>
            </a:prstGeom>
          </p:spPr>
        </p:pic>
        <p:pic>
          <p:nvPicPr>
            <p:cNvPr id="47" name="图片 46"/>
            <p:cNvPicPr>
              <a:picLocks noChangeAspect="1"/>
            </p:cNvPicPr>
            <p:nvPr/>
          </p:nvPicPr>
          <p:blipFill>
            <a:blip r:embed="rId52" cstate="print">
              <a:grayscl/>
              <a:extLst>
                <a:ext uri="{28A0092B-C50C-407E-A947-70E740481C1C}">
                  <a14:useLocalDpi xmlns:a14="http://schemas.microsoft.com/office/drawing/2010/main" val="0"/>
                </a:ext>
              </a:extLst>
            </a:blip>
            <a:stretch>
              <a:fillRect/>
            </a:stretch>
          </p:blipFill>
          <p:spPr>
            <a:xfrm>
              <a:off x="5815709" y="1934902"/>
              <a:ext cx="646835" cy="646835"/>
            </a:xfrm>
            <a:prstGeom prst="rect">
              <a:avLst/>
            </a:prstGeom>
          </p:spPr>
        </p:pic>
        <p:pic>
          <p:nvPicPr>
            <p:cNvPr id="50" name="图片 49"/>
            <p:cNvPicPr>
              <a:picLocks noChangeAspect="1"/>
            </p:cNvPicPr>
            <p:nvPr/>
          </p:nvPicPr>
          <p:blipFill>
            <a:blip r:embed="rId53" cstate="print">
              <a:grayscl/>
              <a:extLst>
                <a:ext uri="{28A0092B-C50C-407E-A947-70E740481C1C}">
                  <a14:useLocalDpi xmlns:a14="http://schemas.microsoft.com/office/drawing/2010/main" val="0"/>
                </a:ext>
              </a:extLst>
            </a:blip>
            <a:stretch>
              <a:fillRect/>
            </a:stretch>
          </p:blipFill>
          <p:spPr>
            <a:xfrm>
              <a:off x="2963808" y="1918040"/>
              <a:ext cx="680558" cy="680558"/>
            </a:xfrm>
            <a:prstGeom prst="rect">
              <a:avLst/>
            </a:prstGeom>
          </p:spPr>
        </p:pic>
        <p:pic>
          <p:nvPicPr>
            <p:cNvPr id="53" name="图片 52"/>
            <p:cNvPicPr>
              <a:picLocks noChangeAspect="1"/>
            </p:cNvPicPr>
            <p:nvPr/>
          </p:nvPicPr>
          <p:blipFill>
            <a:blip r:embed="rId54" cstate="print">
              <a:grayscl/>
              <a:extLst>
                <a:ext uri="{28A0092B-C50C-407E-A947-70E740481C1C}">
                  <a14:useLocalDpi xmlns:a14="http://schemas.microsoft.com/office/drawing/2010/main" val="0"/>
                </a:ext>
              </a:extLst>
            </a:blip>
            <a:stretch>
              <a:fillRect/>
            </a:stretch>
          </p:blipFill>
          <p:spPr>
            <a:xfrm>
              <a:off x="2035719" y="1918040"/>
              <a:ext cx="680558" cy="680558"/>
            </a:xfrm>
            <a:prstGeom prst="rect">
              <a:avLst/>
            </a:prstGeom>
          </p:spPr>
        </p:pic>
        <p:pic>
          <p:nvPicPr>
            <p:cNvPr id="56" name="图片 55"/>
            <p:cNvPicPr>
              <a:picLocks noChangeAspect="1"/>
            </p:cNvPicPr>
            <p:nvPr/>
          </p:nvPicPr>
          <p:blipFill>
            <a:blip r:embed="rId55" cstate="print">
              <a:grayscl/>
              <a:extLst>
                <a:ext uri="{28A0092B-C50C-407E-A947-70E740481C1C}">
                  <a14:useLocalDpi xmlns:a14="http://schemas.microsoft.com/office/drawing/2010/main" val="0"/>
                </a:ext>
              </a:extLst>
            </a:blip>
            <a:stretch>
              <a:fillRect/>
            </a:stretch>
          </p:blipFill>
          <p:spPr>
            <a:xfrm>
              <a:off x="4853803" y="1901132"/>
              <a:ext cx="714375" cy="714375"/>
            </a:xfrm>
            <a:prstGeom prst="rect">
              <a:avLst/>
            </a:prstGeom>
          </p:spPr>
        </p:pic>
        <p:pic>
          <p:nvPicPr>
            <p:cNvPr id="59" name="图片 58"/>
            <p:cNvPicPr>
              <a:picLocks noChangeAspect="1"/>
            </p:cNvPicPr>
            <p:nvPr/>
          </p:nvPicPr>
          <p:blipFill>
            <a:blip r:embed="rId56" cstate="print">
              <a:grayscl/>
              <a:extLst>
                <a:ext uri="{28A0092B-C50C-407E-A947-70E740481C1C}">
                  <a14:useLocalDpi xmlns:a14="http://schemas.microsoft.com/office/drawing/2010/main" val="0"/>
                </a:ext>
              </a:extLst>
            </a:blip>
            <a:stretch>
              <a:fillRect/>
            </a:stretch>
          </p:blipFill>
          <p:spPr>
            <a:xfrm>
              <a:off x="3891897" y="1901132"/>
              <a:ext cx="714375" cy="714375"/>
            </a:xfrm>
            <a:prstGeom prst="rect">
              <a:avLst/>
            </a:prstGeom>
          </p:spPr>
        </p:pic>
        <p:pic>
          <p:nvPicPr>
            <p:cNvPr id="62" name="图片 61"/>
            <p:cNvPicPr>
              <a:picLocks noChangeAspect="1"/>
            </p:cNvPicPr>
            <p:nvPr/>
          </p:nvPicPr>
          <p:blipFill>
            <a:blip r:embed="rId57" cstate="print">
              <a:grayscl/>
              <a:extLst>
                <a:ext uri="{28A0092B-C50C-407E-A947-70E740481C1C}">
                  <a14:useLocalDpi xmlns:a14="http://schemas.microsoft.com/office/drawing/2010/main" val="0"/>
                </a:ext>
              </a:extLst>
            </a:blip>
            <a:stretch>
              <a:fillRect/>
            </a:stretch>
          </p:blipFill>
          <p:spPr>
            <a:xfrm>
              <a:off x="7592771" y="1969756"/>
              <a:ext cx="577127" cy="577127"/>
            </a:xfrm>
            <a:prstGeom prst="rect">
              <a:avLst/>
            </a:prstGeom>
          </p:spPr>
        </p:pic>
        <p:pic>
          <p:nvPicPr>
            <p:cNvPr id="65" name="图片 64"/>
            <p:cNvPicPr>
              <a:picLocks noChangeAspect="1"/>
            </p:cNvPicPr>
            <p:nvPr/>
          </p:nvPicPr>
          <p:blipFill>
            <a:blip r:embed="rId58" cstate="print">
              <a:grayscl/>
              <a:extLst>
                <a:ext uri="{28A0092B-C50C-407E-A947-70E740481C1C}">
                  <a14:useLocalDpi xmlns:a14="http://schemas.microsoft.com/office/drawing/2010/main" val="0"/>
                </a:ext>
              </a:extLst>
            </a:blip>
            <a:stretch>
              <a:fillRect/>
            </a:stretch>
          </p:blipFill>
          <p:spPr>
            <a:xfrm>
              <a:off x="6710075" y="1940737"/>
              <a:ext cx="635165" cy="635165"/>
            </a:xfrm>
            <a:prstGeom prst="rect">
              <a:avLst/>
            </a:prstGeom>
          </p:spPr>
        </p:pic>
        <p:pic>
          <p:nvPicPr>
            <p:cNvPr id="68" name="图片 67"/>
            <p:cNvPicPr>
              <a:picLocks noChangeAspect="1"/>
            </p:cNvPicPr>
            <p:nvPr/>
          </p:nvPicPr>
          <p:blipFill>
            <a:blip r:embed="rId59" cstate="print">
              <a:grayscl/>
              <a:extLst>
                <a:ext uri="{28A0092B-C50C-407E-A947-70E740481C1C}">
                  <a14:useLocalDpi xmlns:a14="http://schemas.microsoft.com/office/drawing/2010/main" val="0"/>
                </a:ext>
              </a:extLst>
            </a:blip>
            <a:stretch>
              <a:fillRect/>
            </a:stretch>
          </p:blipFill>
          <p:spPr>
            <a:xfrm>
              <a:off x="10389728" y="1937859"/>
              <a:ext cx="640920" cy="640920"/>
            </a:xfrm>
            <a:prstGeom prst="rect">
              <a:avLst/>
            </a:prstGeom>
          </p:spPr>
        </p:pic>
        <p:pic>
          <p:nvPicPr>
            <p:cNvPr id="71" name="图片 70"/>
            <p:cNvPicPr>
              <a:picLocks noChangeAspect="1"/>
            </p:cNvPicPr>
            <p:nvPr/>
          </p:nvPicPr>
          <p:blipFill>
            <a:blip r:embed="rId60" cstate="print">
              <a:grayscl/>
              <a:extLst>
                <a:ext uri="{28A0092B-C50C-407E-A947-70E740481C1C}">
                  <a14:useLocalDpi xmlns:a14="http://schemas.microsoft.com/office/drawing/2010/main" val="0"/>
                </a:ext>
              </a:extLst>
            </a:blip>
            <a:stretch>
              <a:fillRect/>
            </a:stretch>
          </p:blipFill>
          <p:spPr>
            <a:xfrm>
              <a:off x="9386833" y="1880638"/>
              <a:ext cx="755362" cy="755362"/>
            </a:xfrm>
            <a:prstGeom prst="rect">
              <a:avLst/>
            </a:prstGeom>
          </p:spPr>
        </p:pic>
        <p:pic>
          <p:nvPicPr>
            <p:cNvPr id="74" name="图片 73"/>
            <p:cNvPicPr>
              <a:picLocks noChangeAspect="1"/>
            </p:cNvPicPr>
            <p:nvPr/>
          </p:nvPicPr>
          <p:blipFill>
            <a:blip r:embed="rId61" cstate="print">
              <a:grayscl/>
              <a:extLst>
                <a:ext uri="{28A0092B-C50C-407E-A947-70E740481C1C}">
                  <a14:useLocalDpi xmlns:a14="http://schemas.microsoft.com/office/drawing/2010/main" val="0"/>
                </a:ext>
              </a:extLst>
            </a:blip>
            <a:stretch>
              <a:fillRect/>
            </a:stretch>
          </p:blipFill>
          <p:spPr>
            <a:xfrm>
              <a:off x="8417429" y="1897383"/>
              <a:ext cx="721873" cy="721873"/>
            </a:xfrm>
            <a:prstGeom prst="rect">
              <a:avLst/>
            </a:prstGeom>
          </p:spPr>
        </p:pic>
      </p:grpSp>
    </p:spTree>
    <p:extLst>
      <p:ext uri="{BB962C8B-B14F-4D97-AF65-F5344CB8AC3E}">
        <p14:creationId xmlns:p14="http://schemas.microsoft.com/office/powerpoint/2010/main" val="32651525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2391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1"/>
          <p:cNvSpPr txBox="1">
            <a:spLocks/>
          </p:cNvSpPr>
          <p:nvPr/>
        </p:nvSpPr>
        <p:spPr>
          <a:xfrm>
            <a:off x="0" y="1572999"/>
            <a:ext cx="12192000" cy="1332761"/>
          </a:xfrm>
          <a:prstGeom prst="rect">
            <a:avLst/>
          </a:prstGeom>
          <a:effectLst>
            <a:reflection blurRad="6350" stA="50000" endA="300" endPos="55000" dir="5400000" sy="-100000" algn="bl" rotWithShape="0"/>
          </a:effectLst>
        </p:spPr>
        <p:txBody>
          <a:bodyPr vert="horz" lIns="144000" tIns="144000" rIns="144000" bIns="144000" rtlCol="0" anchor="ctr" anchorCtr="0">
            <a:noAutofit/>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9600" spc="300" dirty="0" smtClean="0"/>
              <a:t>谢谢大家</a:t>
            </a:r>
            <a:endParaRPr lang="zh-CN" altLang="en-US" sz="9600" spc="300" dirty="0"/>
          </a:p>
        </p:txBody>
      </p:sp>
    </p:spTree>
    <p:extLst>
      <p:ext uri="{BB962C8B-B14F-4D97-AF65-F5344CB8AC3E}">
        <p14:creationId xmlns:p14="http://schemas.microsoft.com/office/powerpoint/2010/main" val="35897059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1"/>
          <p:cNvSpPr txBox="1">
            <a:spLocks/>
          </p:cNvSpPr>
          <p:nvPr/>
        </p:nvSpPr>
        <p:spPr>
          <a:xfrm>
            <a:off x="0" y="3036039"/>
            <a:ext cx="12192000" cy="753641"/>
          </a:xfrm>
          <a:prstGeom prst="rect">
            <a:avLst/>
          </a:prstGeom>
          <a:effectLst>
            <a:reflection blurRad="6350" stA="50000" endA="300" endPos="55000" dir="5400000" sy="-100000" algn="bl" rotWithShape="0"/>
          </a:effectLst>
        </p:spPr>
        <p:txBody>
          <a:bodyPr vert="horz" lIns="144000" tIns="144000" rIns="144000" bIns="144000" rtlCol="0" anchor="ctr" anchorCtr="0">
            <a:noAutofit/>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6600" spc="-150" dirty="0" smtClean="0"/>
              <a:t>THANKS FOR WATCHING</a:t>
            </a:r>
            <a:endParaRPr lang="zh-CN" altLang="en-US" sz="6600" spc="-150" dirty="0"/>
          </a:p>
        </p:txBody>
      </p:sp>
    </p:spTree>
    <p:extLst>
      <p:ext uri="{BB962C8B-B14F-4D97-AF65-F5344CB8AC3E}">
        <p14:creationId xmlns:p14="http://schemas.microsoft.com/office/powerpoint/2010/main" val="3969508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1"/>
          <p:cNvSpPr>
            <a:spLocks noGrp="1"/>
          </p:cNvSpPr>
          <p:nvPr>
            <p:ph type="body" sz="quarter" idx="4294967295" hasCustomPrompt="1"/>
          </p:nvPr>
        </p:nvSpPr>
        <p:spPr>
          <a:xfrm>
            <a:off x="5943600" y="1908279"/>
            <a:ext cx="5467350" cy="1638300"/>
          </a:xfrm>
        </p:spPr>
        <p:txBody>
          <a:bodyPr lIns="144000" tIns="144000" rIns="144000" bIns="144000" anchor="ctr" anchorCtr="0">
            <a:normAutofit fontScale="92500"/>
          </a:bodyPr>
          <a:lstStyle>
            <a:lvl1pPr marL="0" indent="0" algn="ctr">
              <a:lnSpc>
                <a:spcPct val="100000"/>
              </a:lnSpc>
              <a:buNone/>
              <a:defRPr sz="6000" b="1">
                <a:solidFill>
                  <a:schemeClr val="bg1"/>
                </a:solidFill>
                <a:effectLst>
                  <a:outerShdw blurRad="38100" dist="38100" dir="2700000" algn="tl">
                    <a:srgbClr val="000000">
                      <a:alpha val="43137"/>
                    </a:srgbClr>
                  </a:outerShdw>
                </a:effectLst>
                <a:latin typeface="+mj-ea"/>
                <a:ea typeface="+mj-ea"/>
              </a:defRPr>
            </a:lvl1pPr>
          </a:lstStyle>
          <a:p>
            <a:pPr lvl="0"/>
            <a:r>
              <a:rPr lang="zh-CN" altLang="en-US" dirty="0" smtClean="0"/>
              <a:t>请输入</a:t>
            </a:r>
            <a:r>
              <a:rPr lang="zh-CN" altLang="en-US" dirty="0"/>
              <a:t>章节标题</a:t>
            </a:r>
          </a:p>
        </p:txBody>
      </p:sp>
    </p:spTree>
    <p:extLst>
      <p:ext uri="{BB962C8B-B14F-4D97-AF65-F5344CB8AC3E}">
        <p14:creationId xmlns:p14="http://schemas.microsoft.com/office/powerpoint/2010/main" val="1580039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1"/>
          <p:cNvSpPr txBox="1">
            <a:spLocks/>
          </p:cNvSpPr>
          <p:nvPr/>
        </p:nvSpPr>
        <p:spPr>
          <a:xfrm>
            <a:off x="457200" y="1908279"/>
            <a:ext cx="5467350" cy="1638300"/>
          </a:xfrm>
          <a:prstGeom prst="rect">
            <a:avLst/>
          </a:prstGeom>
        </p:spPr>
        <p:txBody>
          <a:bodyPr vert="horz" lIns="144000" tIns="144000" rIns="144000" bIns="144000" rtlCol="0" anchor="ctr" anchorCtr="0">
            <a:normAutofit fontScale="92500"/>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请输入章节标题</a:t>
            </a:r>
            <a:endParaRPr lang="zh-CN" altLang="en-US" dirty="0"/>
          </a:p>
        </p:txBody>
      </p:sp>
    </p:spTree>
    <p:extLst>
      <p:ext uri="{BB962C8B-B14F-4D97-AF65-F5344CB8AC3E}">
        <p14:creationId xmlns:p14="http://schemas.microsoft.com/office/powerpoint/2010/main" val="3007408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内容页</a:t>
            </a:r>
            <a:r>
              <a:rPr lang="en-US" altLang="zh-CN" dirty="0"/>
              <a:t>-</a:t>
            </a:r>
            <a:r>
              <a:rPr lang="zh-CN" altLang="en-US" dirty="0"/>
              <a:t>流程图</a:t>
            </a:r>
          </a:p>
        </p:txBody>
      </p:sp>
      <p:grpSp>
        <p:nvGrpSpPr>
          <p:cNvPr id="8" name="组合 7">
            <a:extLst>
              <a:ext uri="{FF2B5EF4-FFF2-40B4-BE49-F238E27FC236}">
                <a16:creationId xmlns:a16="http://schemas.microsoft.com/office/drawing/2014/main" id="{475F27E7-F65C-45FF-817F-01B93083CBD8}"/>
              </a:ext>
            </a:extLst>
          </p:cNvPr>
          <p:cNvGrpSpPr/>
          <p:nvPr/>
        </p:nvGrpSpPr>
        <p:grpSpPr>
          <a:xfrm>
            <a:off x="664939" y="3275521"/>
            <a:ext cx="10927665" cy="1011595"/>
            <a:chOff x="664939" y="4123509"/>
            <a:chExt cx="10927665" cy="1388151"/>
          </a:xfrm>
        </p:grpSpPr>
        <p:sp>
          <p:nvSpPr>
            <p:cNvPr id="9" name="任意多边形: 形状 3">
              <a:extLst>
                <a:ext uri="{FF2B5EF4-FFF2-40B4-BE49-F238E27FC236}">
                  <a16:creationId xmlns:a16="http://schemas.microsoft.com/office/drawing/2014/main" id="{3163C4A1-27FB-429D-988D-FC4E510CBD08}"/>
                </a:ext>
              </a:extLst>
            </p:cNvPr>
            <p:cNvSpPr/>
            <p:nvPr/>
          </p:nvSpPr>
          <p:spPr>
            <a:xfrm>
              <a:off x="664939" y="4123509"/>
              <a:ext cx="3095357" cy="1388151"/>
            </a:xfrm>
            <a:custGeom>
              <a:avLst/>
              <a:gdLst>
                <a:gd name="connsiteX0" fmla="*/ 0 w 3095357"/>
                <a:gd name="connsiteY0" fmla="*/ 0 h 1388151"/>
                <a:gd name="connsiteX1" fmla="*/ 2401282 w 3095357"/>
                <a:gd name="connsiteY1" fmla="*/ 0 h 1388151"/>
                <a:gd name="connsiteX2" fmla="*/ 3095357 w 3095357"/>
                <a:gd name="connsiteY2" fmla="*/ 694076 h 1388151"/>
                <a:gd name="connsiteX3" fmla="*/ 2401282 w 3095357"/>
                <a:gd name="connsiteY3" fmla="*/ 1388151 h 1388151"/>
                <a:gd name="connsiteX4" fmla="*/ 0 w 3095357"/>
                <a:gd name="connsiteY4" fmla="*/ 1388151 h 1388151"/>
                <a:gd name="connsiteX5" fmla="*/ 694076 w 3095357"/>
                <a:gd name="connsiteY5" fmla="*/ 694076 h 1388151"/>
                <a:gd name="connsiteX6" fmla="*/ 0 w 3095357"/>
                <a:gd name="connsiteY6" fmla="*/ 0 h 138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357" h="1388151">
                  <a:moveTo>
                    <a:pt x="0" y="0"/>
                  </a:moveTo>
                  <a:lnTo>
                    <a:pt x="2401282" y="0"/>
                  </a:lnTo>
                  <a:lnTo>
                    <a:pt x="3095357" y="694076"/>
                  </a:lnTo>
                  <a:lnTo>
                    <a:pt x="2401282" y="1388151"/>
                  </a:lnTo>
                  <a:lnTo>
                    <a:pt x="0" y="1388151"/>
                  </a:lnTo>
                  <a:lnTo>
                    <a:pt x="694076" y="694076"/>
                  </a:lnTo>
                  <a:lnTo>
                    <a:pt x="0" y="0"/>
                  </a:lnTo>
                  <a:close/>
                </a:path>
              </a:pathLst>
            </a:custGeom>
            <a:solidFill>
              <a:schemeClr val="accent1"/>
            </a:solidFill>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txBody>
            <a:bodyPr spcFirstLastPara="0" vert="horz" wrap="square" lIns="806090" tIns="37338" rIns="731413" bIns="37338" numCol="1" spcCol="1270" anchor="ctr" anchorCtr="0">
              <a:noAutofit/>
            </a:bodyPr>
            <a:lstStyle/>
            <a:p>
              <a:pPr marL="0" lvl="0" indent="0" algn="ctr" defTabSz="1244600">
                <a:lnSpc>
                  <a:spcPct val="100000"/>
                </a:lnSpc>
                <a:spcBef>
                  <a:spcPct val="0"/>
                </a:spcBef>
                <a:spcAft>
                  <a:spcPts val="0"/>
                </a:spcAft>
                <a:buNone/>
              </a:pPr>
              <a:r>
                <a:rPr lang="en-US" altLang="zh-CN" sz="2800" b="1" kern="1200" dirty="0">
                  <a:effectLst>
                    <a:outerShdw blurRad="38100" dist="38100" dir="2700000" algn="tl">
                      <a:srgbClr val="000000">
                        <a:alpha val="43137"/>
                      </a:srgbClr>
                    </a:outerShdw>
                  </a:effectLst>
                  <a:latin typeface="+mj-ea"/>
                  <a:ea typeface="+mj-ea"/>
                </a:rPr>
                <a:t>STEP 1</a:t>
              </a:r>
              <a:endParaRPr lang="zh-CN" altLang="en-US" sz="2800" b="1" kern="1200" dirty="0">
                <a:effectLst>
                  <a:outerShdw blurRad="38100" dist="38100" dir="2700000" algn="tl">
                    <a:srgbClr val="000000">
                      <a:alpha val="43137"/>
                    </a:srgbClr>
                  </a:outerShdw>
                </a:effectLst>
                <a:latin typeface="+mj-ea"/>
                <a:ea typeface="+mj-ea"/>
              </a:endParaRPr>
            </a:p>
          </p:txBody>
        </p:sp>
        <p:sp>
          <p:nvSpPr>
            <p:cNvPr id="10" name="任意多边形: 形状 4">
              <a:extLst>
                <a:ext uri="{FF2B5EF4-FFF2-40B4-BE49-F238E27FC236}">
                  <a16:creationId xmlns:a16="http://schemas.microsoft.com/office/drawing/2014/main" id="{6AEDD98A-9BAE-4260-A166-60536C3C5805}"/>
                </a:ext>
              </a:extLst>
            </p:cNvPr>
            <p:cNvSpPr/>
            <p:nvPr/>
          </p:nvSpPr>
          <p:spPr>
            <a:xfrm>
              <a:off x="3470210" y="4123509"/>
              <a:ext cx="2900855" cy="1388151"/>
            </a:xfrm>
            <a:custGeom>
              <a:avLst/>
              <a:gdLst>
                <a:gd name="connsiteX0" fmla="*/ 0 w 2900855"/>
                <a:gd name="connsiteY0" fmla="*/ 0 h 1388151"/>
                <a:gd name="connsiteX1" fmla="*/ 2206780 w 2900855"/>
                <a:gd name="connsiteY1" fmla="*/ 0 h 1388151"/>
                <a:gd name="connsiteX2" fmla="*/ 2900855 w 2900855"/>
                <a:gd name="connsiteY2" fmla="*/ 694076 h 1388151"/>
                <a:gd name="connsiteX3" fmla="*/ 2206780 w 2900855"/>
                <a:gd name="connsiteY3" fmla="*/ 1388151 h 1388151"/>
                <a:gd name="connsiteX4" fmla="*/ 0 w 2900855"/>
                <a:gd name="connsiteY4" fmla="*/ 1388151 h 1388151"/>
                <a:gd name="connsiteX5" fmla="*/ 694076 w 2900855"/>
                <a:gd name="connsiteY5" fmla="*/ 694076 h 1388151"/>
                <a:gd name="connsiteX6" fmla="*/ 0 w 2900855"/>
                <a:gd name="connsiteY6" fmla="*/ 0 h 138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855" h="1388151">
                  <a:moveTo>
                    <a:pt x="0" y="0"/>
                  </a:moveTo>
                  <a:lnTo>
                    <a:pt x="2206780" y="0"/>
                  </a:lnTo>
                  <a:lnTo>
                    <a:pt x="2900855" y="694076"/>
                  </a:lnTo>
                  <a:lnTo>
                    <a:pt x="2206780" y="1388151"/>
                  </a:lnTo>
                  <a:lnTo>
                    <a:pt x="0" y="1388151"/>
                  </a:lnTo>
                  <a:lnTo>
                    <a:pt x="694076" y="694076"/>
                  </a:lnTo>
                  <a:lnTo>
                    <a:pt x="0" y="0"/>
                  </a:lnTo>
                  <a:close/>
                </a:path>
              </a:pathLst>
            </a:custGeom>
            <a:solidFill>
              <a:schemeClr val="accent1"/>
            </a:solidFill>
          </p:spPr>
          <p:style>
            <a:lnRef idx="2">
              <a:schemeClr val="lt1">
                <a:hueOff val="0"/>
                <a:satOff val="0"/>
                <a:lumOff val="0"/>
                <a:alphaOff val="0"/>
              </a:schemeClr>
            </a:lnRef>
            <a:fillRef idx="1">
              <a:schemeClr val="accent6">
                <a:shade val="80000"/>
                <a:hueOff val="107093"/>
                <a:satOff val="-4303"/>
                <a:lumOff val="9209"/>
                <a:alphaOff val="0"/>
              </a:schemeClr>
            </a:fillRef>
            <a:effectRef idx="0">
              <a:schemeClr val="accent6">
                <a:shade val="80000"/>
                <a:hueOff val="107093"/>
                <a:satOff val="-4303"/>
                <a:lumOff val="9209"/>
                <a:alphaOff val="0"/>
              </a:schemeClr>
            </a:effectRef>
            <a:fontRef idx="minor">
              <a:schemeClr val="lt1"/>
            </a:fontRef>
          </p:style>
          <p:txBody>
            <a:bodyPr spcFirstLastPara="0" vert="horz" wrap="square" lIns="806090" tIns="37338" rIns="731413" bIns="37338" numCol="1" spcCol="1270" anchor="ctr" anchorCtr="0">
              <a:noAutofit/>
            </a:bodyPr>
            <a:lstStyle/>
            <a:p>
              <a:pPr marL="0" lvl="0" indent="0" algn="ctr" defTabSz="1244600">
                <a:lnSpc>
                  <a:spcPct val="100000"/>
                </a:lnSpc>
                <a:spcBef>
                  <a:spcPct val="0"/>
                </a:spcBef>
                <a:spcAft>
                  <a:spcPts val="0"/>
                </a:spcAft>
                <a:buNone/>
              </a:pPr>
              <a:r>
                <a:rPr lang="en-US" altLang="zh-CN" sz="2800" b="1" kern="1200" dirty="0">
                  <a:effectLst>
                    <a:outerShdw blurRad="38100" dist="38100" dir="2700000" algn="tl">
                      <a:srgbClr val="000000">
                        <a:alpha val="43137"/>
                      </a:srgbClr>
                    </a:outerShdw>
                  </a:effectLst>
                  <a:latin typeface="+mj-ea"/>
                  <a:ea typeface="+mj-ea"/>
                </a:rPr>
                <a:t>STEP 2</a:t>
              </a:r>
            </a:p>
          </p:txBody>
        </p:sp>
        <p:sp>
          <p:nvSpPr>
            <p:cNvPr id="11" name="任意多边形: 形状 6">
              <a:extLst>
                <a:ext uri="{FF2B5EF4-FFF2-40B4-BE49-F238E27FC236}">
                  <a16:creationId xmlns:a16="http://schemas.microsoft.com/office/drawing/2014/main" id="{47839E40-E60C-4788-AE65-FF544887D3A0}"/>
                </a:ext>
              </a:extLst>
            </p:cNvPr>
            <p:cNvSpPr/>
            <p:nvPr/>
          </p:nvSpPr>
          <p:spPr>
            <a:xfrm>
              <a:off x="6080980" y="4123509"/>
              <a:ext cx="2900855" cy="1388151"/>
            </a:xfrm>
            <a:custGeom>
              <a:avLst/>
              <a:gdLst>
                <a:gd name="connsiteX0" fmla="*/ 0 w 2900855"/>
                <a:gd name="connsiteY0" fmla="*/ 0 h 1388151"/>
                <a:gd name="connsiteX1" fmla="*/ 2206780 w 2900855"/>
                <a:gd name="connsiteY1" fmla="*/ 0 h 1388151"/>
                <a:gd name="connsiteX2" fmla="*/ 2900855 w 2900855"/>
                <a:gd name="connsiteY2" fmla="*/ 694076 h 1388151"/>
                <a:gd name="connsiteX3" fmla="*/ 2206780 w 2900855"/>
                <a:gd name="connsiteY3" fmla="*/ 1388151 h 1388151"/>
                <a:gd name="connsiteX4" fmla="*/ 0 w 2900855"/>
                <a:gd name="connsiteY4" fmla="*/ 1388151 h 1388151"/>
                <a:gd name="connsiteX5" fmla="*/ 694076 w 2900855"/>
                <a:gd name="connsiteY5" fmla="*/ 694076 h 1388151"/>
                <a:gd name="connsiteX6" fmla="*/ 0 w 2900855"/>
                <a:gd name="connsiteY6" fmla="*/ 0 h 138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855" h="1388151">
                  <a:moveTo>
                    <a:pt x="0" y="0"/>
                  </a:moveTo>
                  <a:lnTo>
                    <a:pt x="2206780" y="0"/>
                  </a:lnTo>
                  <a:lnTo>
                    <a:pt x="2900855" y="694076"/>
                  </a:lnTo>
                  <a:lnTo>
                    <a:pt x="2206780" y="1388151"/>
                  </a:lnTo>
                  <a:lnTo>
                    <a:pt x="0" y="1388151"/>
                  </a:lnTo>
                  <a:lnTo>
                    <a:pt x="694076" y="694076"/>
                  </a:lnTo>
                  <a:lnTo>
                    <a:pt x="0" y="0"/>
                  </a:lnTo>
                  <a:close/>
                </a:path>
              </a:pathLst>
            </a:custGeom>
            <a:solidFill>
              <a:schemeClr val="accent1"/>
            </a:solidFill>
          </p:spPr>
          <p:style>
            <a:lnRef idx="2">
              <a:schemeClr val="lt1">
                <a:hueOff val="0"/>
                <a:satOff val="0"/>
                <a:lumOff val="0"/>
                <a:alphaOff val="0"/>
              </a:schemeClr>
            </a:lnRef>
            <a:fillRef idx="1">
              <a:schemeClr val="accent6">
                <a:shade val="80000"/>
                <a:hueOff val="214187"/>
                <a:satOff val="-8606"/>
                <a:lumOff val="18419"/>
                <a:alphaOff val="0"/>
              </a:schemeClr>
            </a:fillRef>
            <a:effectRef idx="0">
              <a:schemeClr val="accent6">
                <a:shade val="80000"/>
                <a:hueOff val="214187"/>
                <a:satOff val="-8606"/>
                <a:lumOff val="18419"/>
                <a:alphaOff val="0"/>
              </a:schemeClr>
            </a:effectRef>
            <a:fontRef idx="minor">
              <a:schemeClr val="lt1"/>
            </a:fontRef>
          </p:style>
          <p:txBody>
            <a:bodyPr spcFirstLastPara="0" vert="horz" wrap="square" lIns="806090" tIns="37338" rIns="731413" bIns="37338" numCol="1" spcCol="1270" anchor="ctr" anchorCtr="0">
              <a:noAutofit/>
            </a:bodyPr>
            <a:lstStyle/>
            <a:p>
              <a:pPr marL="0" lvl="0" indent="0" algn="ctr" defTabSz="1244600">
                <a:lnSpc>
                  <a:spcPct val="100000"/>
                </a:lnSpc>
                <a:spcBef>
                  <a:spcPct val="0"/>
                </a:spcBef>
                <a:spcAft>
                  <a:spcPts val="0"/>
                </a:spcAft>
                <a:buNone/>
              </a:pPr>
              <a:r>
                <a:rPr lang="en-US" altLang="zh-CN" sz="2800" b="1" kern="1200" dirty="0">
                  <a:effectLst>
                    <a:outerShdw blurRad="38100" dist="38100" dir="2700000" algn="tl">
                      <a:srgbClr val="000000">
                        <a:alpha val="43137"/>
                      </a:srgbClr>
                    </a:outerShdw>
                  </a:effectLst>
                  <a:latin typeface="+mj-ea"/>
                  <a:ea typeface="+mj-ea"/>
                </a:rPr>
                <a:t>STEP 3</a:t>
              </a:r>
            </a:p>
          </p:txBody>
        </p:sp>
        <p:sp>
          <p:nvSpPr>
            <p:cNvPr id="12" name="任意多边形: 形状 7">
              <a:extLst>
                <a:ext uri="{FF2B5EF4-FFF2-40B4-BE49-F238E27FC236}">
                  <a16:creationId xmlns:a16="http://schemas.microsoft.com/office/drawing/2014/main" id="{C2F41945-E943-48AB-984C-7023CB9192F2}"/>
                </a:ext>
              </a:extLst>
            </p:cNvPr>
            <p:cNvSpPr/>
            <p:nvPr/>
          </p:nvSpPr>
          <p:spPr>
            <a:xfrm>
              <a:off x="8691749" y="4123509"/>
              <a:ext cx="2900855" cy="1388151"/>
            </a:xfrm>
            <a:custGeom>
              <a:avLst/>
              <a:gdLst>
                <a:gd name="connsiteX0" fmla="*/ 0 w 2900855"/>
                <a:gd name="connsiteY0" fmla="*/ 0 h 1388151"/>
                <a:gd name="connsiteX1" fmla="*/ 2206780 w 2900855"/>
                <a:gd name="connsiteY1" fmla="*/ 0 h 1388151"/>
                <a:gd name="connsiteX2" fmla="*/ 2900855 w 2900855"/>
                <a:gd name="connsiteY2" fmla="*/ 694076 h 1388151"/>
                <a:gd name="connsiteX3" fmla="*/ 2206780 w 2900855"/>
                <a:gd name="connsiteY3" fmla="*/ 1388151 h 1388151"/>
                <a:gd name="connsiteX4" fmla="*/ 0 w 2900855"/>
                <a:gd name="connsiteY4" fmla="*/ 1388151 h 1388151"/>
                <a:gd name="connsiteX5" fmla="*/ 694076 w 2900855"/>
                <a:gd name="connsiteY5" fmla="*/ 694076 h 1388151"/>
                <a:gd name="connsiteX6" fmla="*/ 0 w 2900855"/>
                <a:gd name="connsiteY6" fmla="*/ 0 h 138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855" h="1388151">
                  <a:moveTo>
                    <a:pt x="0" y="0"/>
                  </a:moveTo>
                  <a:lnTo>
                    <a:pt x="2206780" y="0"/>
                  </a:lnTo>
                  <a:lnTo>
                    <a:pt x="2900855" y="694076"/>
                  </a:lnTo>
                  <a:lnTo>
                    <a:pt x="2206780" y="1388151"/>
                  </a:lnTo>
                  <a:lnTo>
                    <a:pt x="0" y="1388151"/>
                  </a:lnTo>
                  <a:lnTo>
                    <a:pt x="694076" y="694076"/>
                  </a:lnTo>
                  <a:lnTo>
                    <a:pt x="0" y="0"/>
                  </a:lnTo>
                  <a:close/>
                </a:path>
              </a:pathLst>
            </a:custGeom>
            <a:solidFill>
              <a:schemeClr val="accent1"/>
            </a:solidFill>
            <a:ln>
              <a:noFill/>
            </a:ln>
          </p:spPr>
          <p:style>
            <a:lnRef idx="2">
              <a:schemeClr val="lt1">
                <a:hueOff val="0"/>
                <a:satOff val="0"/>
                <a:lumOff val="0"/>
                <a:alphaOff val="0"/>
              </a:schemeClr>
            </a:lnRef>
            <a:fillRef idx="1">
              <a:schemeClr val="accent6">
                <a:shade val="80000"/>
                <a:hueOff val="321280"/>
                <a:satOff val="-12909"/>
                <a:lumOff val="27628"/>
                <a:alphaOff val="0"/>
              </a:schemeClr>
            </a:fillRef>
            <a:effectRef idx="0">
              <a:schemeClr val="accent6">
                <a:shade val="80000"/>
                <a:hueOff val="321280"/>
                <a:satOff val="-12909"/>
                <a:lumOff val="27628"/>
                <a:alphaOff val="0"/>
              </a:schemeClr>
            </a:effectRef>
            <a:fontRef idx="minor">
              <a:schemeClr val="lt1"/>
            </a:fontRef>
          </p:style>
          <p:txBody>
            <a:bodyPr spcFirstLastPara="0" vert="horz" wrap="square" lIns="806090" tIns="37338" rIns="731413" bIns="37338" numCol="1" spcCol="1270" anchor="ctr" anchorCtr="0">
              <a:noAutofit/>
            </a:bodyPr>
            <a:lstStyle/>
            <a:p>
              <a:pPr marL="0" lvl="0" indent="0" algn="ctr" defTabSz="1244600">
                <a:lnSpc>
                  <a:spcPct val="100000"/>
                </a:lnSpc>
                <a:spcBef>
                  <a:spcPct val="0"/>
                </a:spcBef>
                <a:spcAft>
                  <a:spcPts val="0"/>
                </a:spcAft>
                <a:buNone/>
              </a:pPr>
              <a:r>
                <a:rPr lang="en-US" altLang="zh-CN" sz="2800" b="1" kern="1200" dirty="0">
                  <a:effectLst>
                    <a:outerShdw blurRad="38100" dist="38100" dir="2700000" algn="tl">
                      <a:srgbClr val="000000">
                        <a:alpha val="43137"/>
                      </a:srgbClr>
                    </a:outerShdw>
                  </a:effectLst>
                  <a:latin typeface="+mj-ea"/>
                  <a:ea typeface="+mj-ea"/>
                </a:rPr>
                <a:t>STEP 4</a:t>
              </a:r>
            </a:p>
          </p:txBody>
        </p:sp>
      </p:grpSp>
      <p:grpSp>
        <p:nvGrpSpPr>
          <p:cNvPr id="26" name="组合 25"/>
          <p:cNvGrpSpPr/>
          <p:nvPr/>
        </p:nvGrpSpPr>
        <p:grpSpPr>
          <a:xfrm>
            <a:off x="1485049" y="1781807"/>
            <a:ext cx="1119104" cy="1119104"/>
            <a:chOff x="1485049" y="1428516"/>
            <a:chExt cx="1119104" cy="1119104"/>
          </a:xfrm>
        </p:grpSpPr>
        <p:sp>
          <p:nvSpPr>
            <p:cNvPr id="14" name="椭圆 13">
              <a:extLst>
                <a:ext uri="{FF2B5EF4-FFF2-40B4-BE49-F238E27FC236}">
                  <a16:creationId xmlns:a16="http://schemas.microsoft.com/office/drawing/2014/main" id="{D2D01D83-6352-44D2-BA68-CF4000F40404}"/>
                </a:ext>
              </a:extLst>
            </p:cNvPr>
            <p:cNvSpPr/>
            <p:nvPr/>
          </p:nvSpPr>
          <p:spPr>
            <a:xfrm>
              <a:off x="1485049" y="1428516"/>
              <a:ext cx="1119104" cy="1119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pic>
          <p:nvPicPr>
            <p:cNvPr id="15" name="图片 14">
              <a:extLst>
                <a:ext uri="{FF2B5EF4-FFF2-40B4-BE49-F238E27FC236}">
                  <a16:creationId xmlns:a16="http://schemas.microsoft.com/office/drawing/2014/main" id="{2C6BA8EE-F08C-45DA-87E8-5830350DA0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556" y="1621026"/>
              <a:ext cx="750089" cy="750089"/>
            </a:xfrm>
            <a:prstGeom prst="rect">
              <a:avLst/>
            </a:prstGeom>
          </p:spPr>
        </p:pic>
      </p:grpSp>
      <p:grpSp>
        <p:nvGrpSpPr>
          <p:cNvPr id="28" name="组合 27"/>
          <p:cNvGrpSpPr/>
          <p:nvPr/>
        </p:nvGrpSpPr>
        <p:grpSpPr>
          <a:xfrm>
            <a:off x="6778325" y="1781807"/>
            <a:ext cx="1119104" cy="1119104"/>
            <a:chOff x="6778325" y="1428516"/>
            <a:chExt cx="1119104" cy="1119104"/>
          </a:xfrm>
        </p:grpSpPr>
        <p:sp>
          <p:nvSpPr>
            <p:cNvPr id="17" name="椭圆 16">
              <a:extLst>
                <a:ext uri="{FF2B5EF4-FFF2-40B4-BE49-F238E27FC236}">
                  <a16:creationId xmlns:a16="http://schemas.microsoft.com/office/drawing/2014/main" id="{7719BD98-2FB3-4175-A760-23C00AE5DD5B}"/>
                </a:ext>
              </a:extLst>
            </p:cNvPr>
            <p:cNvSpPr/>
            <p:nvPr/>
          </p:nvSpPr>
          <p:spPr>
            <a:xfrm>
              <a:off x="6778325" y="1428516"/>
              <a:ext cx="1119104" cy="1119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pic>
          <p:nvPicPr>
            <p:cNvPr id="19" name="图片 18">
              <a:extLst>
                <a:ext uri="{FF2B5EF4-FFF2-40B4-BE49-F238E27FC236}">
                  <a16:creationId xmlns:a16="http://schemas.microsoft.com/office/drawing/2014/main" id="{74020383-D8A3-4B0B-83AA-901455DA53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4540" y="1624441"/>
              <a:ext cx="746674" cy="746673"/>
            </a:xfrm>
            <a:prstGeom prst="rect">
              <a:avLst/>
            </a:prstGeom>
          </p:spPr>
        </p:pic>
      </p:grpSp>
      <p:grpSp>
        <p:nvGrpSpPr>
          <p:cNvPr id="27" name="组合 26"/>
          <p:cNvGrpSpPr/>
          <p:nvPr/>
        </p:nvGrpSpPr>
        <p:grpSpPr>
          <a:xfrm>
            <a:off x="4099951" y="1781807"/>
            <a:ext cx="1182576" cy="1119104"/>
            <a:chOff x="4099951" y="1428516"/>
            <a:chExt cx="1182576" cy="1119104"/>
          </a:xfrm>
        </p:grpSpPr>
        <p:sp>
          <p:nvSpPr>
            <p:cNvPr id="16" name="椭圆 15">
              <a:extLst>
                <a:ext uri="{FF2B5EF4-FFF2-40B4-BE49-F238E27FC236}">
                  <a16:creationId xmlns:a16="http://schemas.microsoft.com/office/drawing/2014/main" id="{18ADCF07-D578-4F32-84CA-A3693FC7AEA3}"/>
                </a:ext>
              </a:extLst>
            </p:cNvPr>
            <p:cNvSpPr/>
            <p:nvPr/>
          </p:nvSpPr>
          <p:spPr>
            <a:xfrm>
              <a:off x="4099951" y="1428516"/>
              <a:ext cx="1119104" cy="1119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pic>
          <p:nvPicPr>
            <p:cNvPr id="20" name="图片 19">
              <a:extLst>
                <a:ext uri="{FF2B5EF4-FFF2-40B4-BE49-F238E27FC236}">
                  <a16:creationId xmlns:a16="http://schemas.microsoft.com/office/drawing/2014/main" id="{7DF99631-6022-4661-8843-9A2C9D2A9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3423" y="1696252"/>
              <a:ext cx="1119104" cy="595268"/>
            </a:xfrm>
            <a:prstGeom prst="rect">
              <a:avLst/>
            </a:prstGeom>
          </p:spPr>
        </p:pic>
      </p:grpSp>
      <p:grpSp>
        <p:nvGrpSpPr>
          <p:cNvPr id="29" name="组合 28"/>
          <p:cNvGrpSpPr/>
          <p:nvPr/>
        </p:nvGrpSpPr>
        <p:grpSpPr>
          <a:xfrm>
            <a:off x="9456699" y="1781807"/>
            <a:ext cx="1119104" cy="1119104"/>
            <a:chOff x="9456699" y="1428516"/>
            <a:chExt cx="1119104" cy="1119104"/>
          </a:xfrm>
        </p:grpSpPr>
        <p:sp>
          <p:nvSpPr>
            <p:cNvPr id="18" name="椭圆 17">
              <a:extLst>
                <a:ext uri="{FF2B5EF4-FFF2-40B4-BE49-F238E27FC236}">
                  <a16:creationId xmlns:a16="http://schemas.microsoft.com/office/drawing/2014/main" id="{A486EE1D-659C-4683-AE44-DE5108128544}"/>
                </a:ext>
              </a:extLst>
            </p:cNvPr>
            <p:cNvSpPr/>
            <p:nvPr/>
          </p:nvSpPr>
          <p:spPr>
            <a:xfrm>
              <a:off x="9456699" y="1428516"/>
              <a:ext cx="1119104" cy="1119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pic>
          <p:nvPicPr>
            <p:cNvPr id="21" name="图片 20">
              <a:extLst>
                <a:ext uri="{FF2B5EF4-FFF2-40B4-BE49-F238E27FC236}">
                  <a16:creationId xmlns:a16="http://schemas.microsoft.com/office/drawing/2014/main" id="{002E1075-C354-4C79-89A1-5B16BCE62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2407" y="1553364"/>
              <a:ext cx="794242" cy="794241"/>
            </a:xfrm>
            <a:prstGeom prst="rect">
              <a:avLst/>
            </a:prstGeom>
          </p:spPr>
        </p:pic>
      </p:grpSp>
      <p:sp>
        <p:nvSpPr>
          <p:cNvPr id="22" name="文本框 38">
            <a:extLst>
              <a:ext uri="{FF2B5EF4-FFF2-40B4-BE49-F238E27FC236}">
                <a16:creationId xmlns:a16="http://schemas.microsoft.com/office/drawing/2014/main" id="{B241CE74-ECDB-45DF-9FFF-491B89D79467}"/>
              </a:ext>
            </a:extLst>
          </p:cNvPr>
          <p:cNvSpPr txBox="1"/>
          <p:nvPr/>
        </p:nvSpPr>
        <p:spPr>
          <a:xfrm>
            <a:off x="996170" y="4705557"/>
            <a:ext cx="2131494" cy="1015663"/>
          </a:xfrm>
          <a:prstGeom prst="rect">
            <a:avLst/>
          </a:prstGeom>
          <a:noFill/>
        </p:spPr>
        <p:txBody>
          <a:bodyPr wrap="square" rtlCol="0">
            <a:spAutoFit/>
          </a:bodyPr>
          <a:lstStyle/>
          <a:p>
            <a:pPr algn="ctr">
              <a:spcBef>
                <a:spcPct val="0"/>
              </a:spcBef>
              <a:spcAft>
                <a:spcPts val="600"/>
              </a:spcAft>
            </a:pPr>
            <a:r>
              <a:rPr lang="zh-CN" altLang="en-US" sz="2000" dirty="0">
                <a:solidFill>
                  <a:schemeClr val="tx1">
                    <a:lumMod val="75000"/>
                    <a:lumOff val="25000"/>
                  </a:schemeClr>
                </a:solidFill>
                <a:latin typeface="+mj-ea"/>
                <a:ea typeface="+mj-ea"/>
                <a:cs typeface="+mn-ea"/>
                <a:sym typeface="+mn-lt"/>
              </a:rPr>
              <a:t>请在此输入文字说明请在此输入文字说明</a:t>
            </a:r>
          </a:p>
        </p:txBody>
      </p:sp>
      <p:sp>
        <p:nvSpPr>
          <p:cNvPr id="23" name="文本框 38">
            <a:extLst>
              <a:ext uri="{FF2B5EF4-FFF2-40B4-BE49-F238E27FC236}">
                <a16:creationId xmlns:a16="http://schemas.microsoft.com/office/drawing/2014/main" id="{6A77DD89-6C3A-4B29-B722-6119898C019B}"/>
              </a:ext>
            </a:extLst>
          </p:cNvPr>
          <p:cNvSpPr txBox="1"/>
          <p:nvPr/>
        </p:nvSpPr>
        <p:spPr>
          <a:xfrm>
            <a:off x="3674545" y="4705557"/>
            <a:ext cx="2131494" cy="1015663"/>
          </a:xfrm>
          <a:prstGeom prst="rect">
            <a:avLst/>
          </a:prstGeom>
          <a:noFill/>
        </p:spPr>
        <p:txBody>
          <a:bodyPr wrap="square" rtlCol="0">
            <a:spAutoFit/>
          </a:bodyPr>
          <a:lstStyle/>
          <a:p>
            <a:pPr algn="ctr">
              <a:spcBef>
                <a:spcPct val="0"/>
              </a:spcBef>
              <a:spcAft>
                <a:spcPts val="600"/>
              </a:spcAft>
            </a:pPr>
            <a:r>
              <a:rPr lang="zh-CN" altLang="en-US" sz="2000" dirty="0">
                <a:solidFill>
                  <a:schemeClr val="tx1">
                    <a:lumMod val="75000"/>
                    <a:lumOff val="25000"/>
                  </a:schemeClr>
                </a:solidFill>
                <a:latin typeface="+mj-ea"/>
                <a:ea typeface="+mj-ea"/>
                <a:cs typeface="+mn-ea"/>
                <a:sym typeface="+mn-lt"/>
              </a:rPr>
              <a:t>请在此输入文字说明请在此输入文字说明</a:t>
            </a:r>
          </a:p>
        </p:txBody>
      </p:sp>
      <p:sp>
        <p:nvSpPr>
          <p:cNvPr id="24" name="文本框 38">
            <a:extLst>
              <a:ext uri="{FF2B5EF4-FFF2-40B4-BE49-F238E27FC236}">
                <a16:creationId xmlns:a16="http://schemas.microsoft.com/office/drawing/2014/main" id="{D701B88D-97EC-4854-8448-EF4ED79745F2}"/>
              </a:ext>
            </a:extLst>
          </p:cNvPr>
          <p:cNvSpPr txBox="1"/>
          <p:nvPr/>
        </p:nvSpPr>
        <p:spPr>
          <a:xfrm>
            <a:off x="6352920" y="4705557"/>
            <a:ext cx="2131494" cy="1015663"/>
          </a:xfrm>
          <a:prstGeom prst="rect">
            <a:avLst/>
          </a:prstGeom>
          <a:noFill/>
        </p:spPr>
        <p:txBody>
          <a:bodyPr wrap="square" rtlCol="0">
            <a:spAutoFit/>
          </a:bodyPr>
          <a:lstStyle/>
          <a:p>
            <a:pPr algn="ctr">
              <a:spcBef>
                <a:spcPct val="0"/>
              </a:spcBef>
              <a:spcAft>
                <a:spcPts val="600"/>
              </a:spcAft>
            </a:pPr>
            <a:r>
              <a:rPr lang="zh-CN" altLang="en-US" sz="2000" dirty="0">
                <a:solidFill>
                  <a:schemeClr val="tx1">
                    <a:lumMod val="75000"/>
                    <a:lumOff val="25000"/>
                  </a:schemeClr>
                </a:solidFill>
                <a:latin typeface="+mj-ea"/>
                <a:ea typeface="+mj-ea"/>
                <a:cs typeface="+mn-ea"/>
                <a:sym typeface="+mn-lt"/>
              </a:rPr>
              <a:t>请在此输入文字说明请在此输入文字说明</a:t>
            </a:r>
          </a:p>
        </p:txBody>
      </p:sp>
      <p:sp>
        <p:nvSpPr>
          <p:cNvPr id="25" name="文本框 38">
            <a:extLst>
              <a:ext uri="{FF2B5EF4-FFF2-40B4-BE49-F238E27FC236}">
                <a16:creationId xmlns:a16="http://schemas.microsoft.com/office/drawing/2014/main" id="{5C92C166-77C6-467C-B643-E8556373BE71}"/>
              </a:ext>
            </a:extLst>
          </p:cNvPr>
          <p:cNvSpPr txBox="1"/>
          <p:nvPr/>
        </p:nvSpPr>
        <p:spPr>
          <a:xfrm>
            <a:off x="9031295" y="4705557"/>
            <a:ext cx="2131494" cy="1015663"/>
          </a:xfrm>
          <a:prstGeom prst="rect">
            <a:avLst/>
          </a:prstGeom>
          <a:noFill/>
        </p:spPr>
        <p:txBody>
          <a:bodyPr wrap="square" rtlCol="0">
            <a:spAutoFit/>
          </a:bodyPr>
          <a:lstStyle/>
          <a:p>
            <a:pPr algn="ctr">
              <a:spcBef>
                <a:spcPct val="0"/>
              </a:spcBef>
              <a:spcAft>
                <a:spcPts val="600"/>
              </a:spcAft>
            </a:pPr>
            <a:r>
              <a:rPr lang="zh-CN" altLang="en-US" sz="2000" dirty="0">
                <a:solidFill>
                  <a:schemeClr val="tx1">
                    <a:lumMod val="75000"/>
                    <a:lumOff val="25000"/>
                  </a:schemeClr>
                </a:solidFill>
                <a:latin typeface="+mj-ea"/>
                <a:ea typeface="+mj-ea"/>
                <a:cs typeface="+mn-ea"/>
                <a:sym typeface="+mn-lt"/>
              </a:rPr>
              <a:t>请在此输入文字说明请在此输入文字说明</a:t>
            </a:r>
          </a:p>
        </p:txBody>
      </p:sp>
    </p:spTree>
    <p:extLst>
      <p:ext uri="{BB962C8B-B14F-4D97-AF65-F5344CB8AC3E}">
        <p14:creationId xmlns:p14="http://schemas.microsoft.com/office/powerpoint/2010/main" val="159184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内容页</a:t>
            </a:r>
            <a:r>
              <a:rPr lang="en-US" altLang="zh-CN" dirty="0"/>
              <a:t>-</a:t>
            </a:r>
            <a:r>
              <a:rPr lang="zh-CN" altLang="en-US" dirty="0"/>
              <a:t>表格</a:t>
            </a:r>
          </a:p>
        </p:txBody>
      </p:sp>
      <p:graphicFrame>
        <p:nvGraphicFramePr>
          <p:cNvPr id="11" name="表格 10"/>
          <p:cNvGraphicFramePr>
            <a:graphicFrameLocks noGrp="1"/>
          </p:cNvGraphicFramePr>
          <p:nvPr>
            <p:extLst>
              <p:ext uri="{D42A27DB-BD31-4B8C-83A1-F6EECF244321}">
                <p14:modId xmlns:p14="http://schemas.microsoft.com/office/powerpoint/2010/main" val="804917946"/>
              </p:ext>
            </p:extLst>
          </p:nvPr>
        </p:nvGraphicFramePr>
        <p:xfrm>
          <a:off x="729974" y="1673821"/>
          <a:ext cx="5037592" cy="1725360"/>
        </p:xfrm>
        <a:graphic>
          <a:graphicData uri="http://schemas.openxmlformats.org/drawingml/2006/table">
            <a:tbl>
              <a:tblPr firstRow="1" bandRow="1">
                <a:tableStyleId>{5C22544A-7EE6-4342-B048-85BDC9FD1C3A}</a:tableStyleId>
              </a:tblPr>
              <a:tblGrid>
                <a:gridCol w="1259398">
                  <a:extLst>
                    <a:ext uri="{9D8B030D-6E8A-4147-A177-3AD203B41FA5}">
                      <a16:colId xmlns:a16="http://schemas.microsoft.com/office/drawing/2014/main" val="104970801"/>
                    </a:ext>
                  </a:extLst>
                </a:gridCol>
                <a:gridCol w="1259398">
                  <a:extLst>
                    <a:ext uri="{9D8B030D-6E8A-4147-A177-3AD203B41FA5}">
                      <a16:colId xmlns:a16="http://schemas.microsoft.com/office/drawing/2014/main" val="936325623"/>
                    </a:ext>
                  </a:extLst>
                </a:gridCol>
                <a:gridCol w="1259398">
                  <a:extLst>
                    <a:ext uri="{9D8B030D-6E8A-4147-A177-3AD203B41FA5}">
                      <a16:colId xmlns:a16="http://schemas.microsoft.com/office/drawing/2014/main" val="1216478457"/>
                    </a:ext>
                  </a:extLst>
                </a:gridCol>
                <a:gridCol w="1259398">
                  <a:extLst>
                    <a:ext uri="{9D8B030D-6E8A-4147-A177-3AD203B41FA5}">
                      <a16:colId xmlns:a16="http://schemas.microsoft.com/office/drawing/2014/main" val="2002945581"/>
                    </a:ext>
                  </a:extLst>
                </a:gridCol>
              </a:tblGrid>
              <a:tr h="431340">
                <a:tc>
                  <a:txBody>
                    <a:bodyPr/>
                    <a:lstStyle/>
                    <a:p>
                      <a:pPr algn="ctr"/>
                      <a:r>
                        <a:rPr lang="zh-CN" altLang="en-US" dirty="0"/>
                        <a:t>标题</a:t>
                      </a:r>
                      <a:r>
                        <a:rPr lang="en-US" altLang="zh-CN" dirty="0"/>
                        <a:t>1</a:t>
                      </a:r>
                      <a:endParaRPr lang="zh-CN" altLang="en-US" dirty="0"/>
                    </a:p>
                  </a:txBody>
                  <a:tcPr/>
                </a:tc>
                <a:tc>
                  <a:txBody>
                    <a:bodyPr/>
                    <a:lstStyle/>
                    <a:p>
                      <a:pPr algn="ctr"/>
                      <a:r>
                        <a:rPr lang="zh-CN" altLang="en-US" dirty="0"/>
                        <a:t>标题</a:t>
                      </a:r>
                      <a:r>
                        <a:rPr lang="en-US" altLang="zh-CN" dirty="0"/>
                        <a:t>2</a:t>
                      </a:r>
                    </a:p>
                  </a:txBody>
                  <a:tcPr/>
                </a:tc>
                <a:tc>
                  <a:txBody>
                    <a:bodyPr/>
                    <a:lstStyle/>
                    <a:p>
                      <a:pPr algn="ctr"/>
                      <a:r>
                        <a:rPr lang="zh-CN" altLang="en-US" dirty="0"/>
                        <a:t>标题</a:t>
                      </a:r>
                      <a:r>
                        <a:rPr lang="en-US" altLang="zh-CN" dirty="0"/>
                        <a:t>3</a:t>
                      </a:r>
                    </a:p>
                  </a:txBody>
                  <a:tcPr/>
                </a:tc>
                <a:tc>
                  <a:txBody>
                    <a:bodyPr/>
                    <a:lstStyle/>
                    <a:p>
                      <a:pPr algn="ctr"/>
                      <a:r>
                        <a:rPr lang="zh-CN" altLang="en-US" dirty="0"/>
                        <a:t>标题</a:t>
                      </a:r>
                      <a:r>
                        <a:rPr lang="en-US" altLang="zh-CN" dirty="0"/>
                        <a:t>4</a:t>
                      </a:r>
                    </a:p>
                  </a:txBody>
                  <a:tcPr/>
                </a:tc>
                <a:extLst>
                  <a:ext uri="{0D108BD9-81ED-4DB2-BD59-A6C34878D82A}">
                    <a16:rowId xmlns:a16="http://schemas.microsoft.com/office/drawing/2014/main" val="2173596768"/>
                  </a:ext>
                </a:extLst>
              </a:tr>
              <a:tr h="431340">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a:p>
                  </a:txBody>
                  <a:tcPr/>
                </a:tc>
                <a:extLst>
                  <a:ext uri="{0D108BD9-81ED-4DB2-BD59-A6C34878D82A}">
                    <a16:rowId xmlns:a16="http://schemas.microsoft.com/office/drawing/2014/main" val="2373434106"/>
                  </a:ext>
                </a:extLst>
              </a:tr>
              <a:tr h="431340">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a:p>
                  </a:txBody>
                  <a:tcPr/>
                </a:tc>
                <a:extLst>
                  <a:ext uri="{0D108BD9-81ED-4DB2-BD59-A6C34878D82A}">
                    <a16:rowId xmlns:a16="http://schemas.microsoft.com/office/drawing/2014/main" val="2214873627"/>
                  </a:ext>
                </a:extLst>
              </a:tr>
              <a:tr h="431340">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dirty="0"/>
                    </a:p>
                  </a:txBody>
                  <a:tcPr/>
                </a:tc>
                <a:extLst>
                  <a:ext uri="{0D108BD9-81ED-4DB2-BD59-A6C34878D82A}">
                    <a16:rowId xmlns:a16="http://schemas.microsoft.com/office/drawing/2014/main" val="1766988299"/>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903993518"/>
              </p:ext>
            </p:extLst>
          </p:nvPr>
        </p:nvGraphicFramePr>
        <p:xfrm>
          <a:off x="729974" y="3978252"/>
          <a:ext cx="5037592" cy="1725360"/>
        </p:xfrm>
        <a:graphic>
          <a:graphicData uri="http://schemas.openxmlformats.org/drawingml/2006/table">
            <a:tbl>
              <a:tblPr firstRow="1" bandRow="1">
                <a:tableStyleId>{BC89EF96-8CEA-46FF-86C4-4CE0E7609802}</a:tableStyleId>
              </a:tblPr>
              <a:tblGrid>
                <a:gridCol w="1259398">
                  <a:extLst>
                    <a:ext uri="{9D8B030D-6E8A-4147-A177-3AD203B41FA5}">
                      <a16:colId xmlns:a16="http://schemas.microsoft.com/office/drawing/2014/main" val="104970801"/>
                    </a:ext>
                  </a:extLst>
                </a:gridCol>
                <a:gridCol w="1259398">
                  <a:extLst>
                    <a:ext uri="{9D8B030D-6E8A-4147-A177-3AD203B41FA5}">
                      <a16:colId xmlns:a16="http://schemas.microsoft.com/office/drawing/2014/main" val="936325623"/>
                    </a:ext>
                  </a:extLst>
                </a:gridCol>
                <a:gridCol w="1259398">
                  <a:extLst>
                    <a:ext uri="{9D8B030D-6E8A-4147-A177-3AD203B41FA5}">
                      <a16:colId xmlns:a16="http://schemas.microsoft.com/office/drawing/2014/main" val="1216478457"/>
                    </a:ext>
                  </a:extLst>
                </a:gridCol>
                <a:gridCol w="1259398">
                  <a:extLst>
                    <a:ext uri="{9D8B030D-6E8A-4147-A177-3AD203B41FA5}">
                      <a16:colId xmlns:a16="http://schemas.microsoft.com/office/drawing/2014/main" val="2002945581"/>
                    </a:ext>
                  </a:extLst>
                </a:gridCol>
              </a:tblGrid>
              <a:tr h="431340">
                <a:tc>
                  <a:txBody>
                    <a:bodyPr/>
                    <a:lstStyle/>
                    <a:p>
                      <a:pPr algn="ctr"/>
                      <a:r>
                        <a:rPr lang="zh-CN" altLang="en-US" dirty="0"/>
                        <a:t>标题</a:t>
                      </a:r>
                      <a:r>
                        <a:rPr lang="en-US" altLang="zh-CN" dirty="0"/>
                        <a:t>1</a:t>
                      </a:r>
                      <a:endParaRPr lang="zh-CN" altLang="en-US" dirty="0"/>
                    </a:p>
                  </a:txBody>
                  <a:tcPr/>
                </a:tc>
                <a:tc>
                  <a:txBody>
                    <a:bodyPr/>
                    <a:lstStyle/>
                    <a:p>
                      <a:pPr algn="ctr"/>
                      <a:r>
                        <a:rPr lang="zh-CN" altLang="en-US" dirty="0"/>
                        <a:t>标题</a:t>
                      </a:r>
                      <a:r>
                        <a:rPr lang="en-US" altLang="zh-CN" dirty="0"/>
                        <a:t>2</a:t>
                      </a:r>
                    </a:p>
                  </a:txBody>
                  <a:tcPr/>
                </a:tc>
                <a:tc>
                  <a:txBody>
                    <a:bodyPr/>
                    <a:lstStyle/>
                    <a:p>
                      <a:pPr algn="ctr"/>
                      <a:r>
                        <a:rPr lang="zh-CN" altLang="en-US" dirty="0"/>
                        <a:t>标题</a:t>
                      </a:r>
                      <a:r>
                        <a:rPr lang="en-US" altLang="zh-CN" dirty="0"/>
                        <a:t>3</a:t>
                      </a:r>
                    </a:p>
                  </a:txBody>
                  <a:tcPr/>
                </a:tc>
                <a:tc>
                  <a:txBody>
                    <a:bodyPr/>
                    <a:lstStyle/>
                    <a:p>
                      <a:pPr algn="ctr"/>
                      <a:r>
                        <a:rPr lang="zh-CN" altLang="en-US" dirty="0"/>
                        <a:t>标题</a:t>
                      </a:r>
                      <a:r>
                        <a:rPr lang="en-US" altLang="zh-CN" dirty="0"/>
                        <a:t>4</a:t>
                      </a:r>
                    </a:p>
                  </a:txBody>
                  <a:tcPr/>
                </a:tc>
                <a:extLst>
                  <a:ext uri="{0D108BD9-81ED-4DB2-BD59-A6C34878D82A}">
                    <a16:rowId xmlns:a16="http://schemas.microsoft.com/office/drawing/2014/main" val="2173596768"/>
                  </a:ext>
                </a:extLst>
              </a:tr>
              <a:tr h="431340">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a:p>
                  </a:txBody>
                  <a:tcPr/>
                </a:tc>
                <a:extLst>
                  <a:ext uri="{0D108BD9-81ED-4DB2-BD59-A6C34878D82A}">
                    <a16:rowId xmlns:a16="http://schemas.microsoft.com/office/drawing/2014/main" val="2373434106"/>
                  </a:ext>
                </a:extLst>
              </a:tr>
              <a:tr h="431340">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a:p>
                  </a:txBody>
                  <a:tcPr/>
                </a:tc>
                <a:extLst>
                  <a:ext uri="{0D108BD9-81ED-4DB2-BD59-A6C34878D82A}">
                    <a16:rowId xmlns:a16="http://schemas.microsoft.com/office/drawing/2014/main" val="2214873627"/>
                  </a:ext>
                </a:extLst>
              </a:tr>
              <a:tr h="431340">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extLst>
                  <a:ext uri="{0D108BD9-81ED-4DB2-BD59-A6C34878D82A}">
                    <a16:rowId xmlns:a16="http://schemas.microsoft.com/office/drawing/2014/main" val="1766988299"/>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818888858"/>
              </p:ext>
            </p:extLst>
          </p:nvPr>
        </p:nvGraphicFramePr>
        <p:xfrm>
          <a:off x="6348895" y="1673821"/>
          <a:ext cx="5037592" cy="1725360"/>
        </p:xfrm>
        <a:graphic>
          <a:graphicData uri="http://schemas.openxmlformats.org/drawingml/2006/table">
            <a:tbl>
              <a:tblPr firstRow="1" bandRow="1">
                <a:tableStyleId>{3B4B98B0-60AC-42C2-AFA5-B58CD77FA1E5}</a:tableStyleId>
              </a:tblPr>
              <a:tblGrid>
                <a:gridCol w="1259398">
                  <a:extLst>
                    <a:ext uri="{9D8B030D-6E8A-4147-A177-3AD203B41FA5}">
                      <a16:colId xmlns:a16="http://schemas.microsoft.com/office/drawing/2014/main" val="104970801"/>
                    </a:ext>
                  </a:extLst>
                </a:gridCol>
                <a:gridCol w="1259398">
                  <a:extLst>
                    <a:ext uri="{9D8B030D-6E8A-4147-A177-3AD203B41FA5}">
                      <a16:colId xmlns:a16="http://schemas.microsoft.com/office/drawing/2014/main" val="936325623"/>
                    </a:ext>
                  </a:extLst>
                </a:gridCol>
                <a:gridCol w="1259398">
                  <a:extLst>
                    <a:ext uri="{9D8B030D-6E8A-4147-A177-3AD203B41FA5}">
                      <a16:colId xmlns:a16="http://schemas.microsoft.com/office/drawing/2014/main" val="1216478457"/>
                    </a:ext>
                  </a:extLst>
                </a:gridCol>
                <a:gridCol w="1259398">
                  <a:extLst>
                    <a:ext uri="{9D8B030D-6E8A-4147-A177-3AD203B41FA5}">
                      <a16:colId xmlns:a16="http://schemas.microsoft.com/office/drawing/2014/main" val="2002945581"/>
                    </a:ext>
                  </a:extLst>
                </a:gridCol>
              </a:tblGrid>
              <a:tr h="431340">
                <a:tc>
                  <a:txBody>
                    <a:bodyPr/>
                    <a:lstStyle/>
                    <a:p>
                      <a:pPr algn="ctr"/>
                      <a:r>
                        <a:rPr lang="zh-CN" altLang="en-US" dirty="0"/>
                        <a:t>标题</a:t>
                      </a:r>
                      <a:r>
                        <a:rPr lang="en-US" altLang="zh-CN" dirty="0"/>
                        <a:t>1</a:t>
                      </a:r>
                      <a:endParaRPr lang="zh-CN" altLang="en-US" dirty="0"/>
                    </a:p>
                  </a:txBody>
                  <a:tcPr/>
                </a:tc>
                <a:tc>
                  <a:txBody>
                    <a:bodyPr/>
                    <a:lstStyle/>
                    <a:p>
                      <a:pPr algn="ctr"/>
                      <a:r>
                        <a:rPr lang="zh-CN" altLang="en-US" dirty="0"/>
                        <a:t>标题</a:t>
                      </a:r>
                      <a:r>
                        <a:rPr lang="en-US" altLang="zh-CN" dirty="0"/>
                        <a:t>2</a:t>
                      </a:r>
                    </a:p>
                  </a:txBody>
                  <a:tcPr/>
                </a:tc>
                <a:tc>
                  <a:txBody>
                    <a:bodyPr/>
                    <a:lstStyle/>
                    <a:p>
                      <a:pPr algn="ctr"/>
                      <a:r>
                        <a:rPr lang="zh-CN" altLang="en-US" dirty="0"/>
                        <a:t>标题</a:t>
                      </a:r>
                      <a:r>
                        <a:rPr lang="en-US" altLang="zh-CN" dirty="0"/>
                        <a:t>3</a:t>
                      </a:r>
                    </a:p>
                  </a:txBody>
                  <a:tcPr/>
                </a:tc>
                <a:tc>
                  <a:txBody>
                    <a:bodyPr/>
                    <a:lstStyle/>
                    <a:p>
                      <a:pPr algn="ctr"/>
                      <a:r>
                        <a:rPr lang="zh-CN" altLang="en-US" dirty="0"/>
                        <a:t>标题</a:t>
                      </a:r>
                      <a:r>
                        <a:rPr lang="en-US" altLang="zh-CN" dirty="0"/>
                        <a:t>4</a:t>
                      </a:r>
                    </a:p>
                  </a:txBody>
                  <a:tcPr/>
                </a:tc>
                <a:extLst>
                  <a:ext uri="{0D108BD9-81ED-4DB2-BD59-A6C34878D82A}">
                    <a16:rowId xmlns:a16="http://schemas.microsoft.com/office/drawing/2014/main" val="2173596768"/>
                  </a:ext>
                </a:extLst>
              </a:tr>
              <a:tr h="431340">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a:p>
                  </a:txBody>
                  <a:tcPr/>
                </a:tc>
                <a:extLst>
                  <a:ext uri="{0D108BD9-81ED-4DB2-BD59-A6C34878D82A}">
                    <a16:rowId xmlns:a16="http://schemas.microsoft.com/office/drawing/2014/main" val="2373434106"/>
                  </a:ext>
                </a:extLst>
              </a:tr>
              <a:tr h="431340">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a:p>
                  </a:txBody>
                  <a:tcPr/>
                </a:tc>
                <a:extLst>
                  <a:ext uri="{0D108BD9-81ED-4DB2-BD59-A6C34878D82A}">
                    <a16:rowId xmlns:a16="http://schemas.microsoft.com/office/drawing/2014/main" val="2214873627"/>
                  </a:ext>
                </a:extLst>
              </a:tr>
              <a:tr h="431340">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dirty="0"/>
                    </a:p>
                  </a:txBody>
                  <a:tcPr/>
                </a:tc>
                <a:extLst>
                  <a:ext uri="{0D108BD9-81ED-4DB2-BD59-A6C34878D82A}">
                    <a16:rowId xmlns:a16="http://schemas.microsoft.com/office/drawing/2014/main" val="1766988299"/>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052781581"/>
              </p:ext>
            </p:extLst>
          </p:nvPr>
        </p:nvGraphicFramePr>
        <p:xfrm>
          <a:off x="6348895" y="3978252"/>
          <a:ext cx="5037592" cy="1725360"/>
        </p:xfrm>
        <a:graphic>
          <a:graphicData uri="http://schemas.openxmlformats.org/drawingml/2006/table">
            <a:tbl>
              <a:tblPr firstRow="1" bandRow="1">
                <a:tableStyleId>{6E25E649-3F16-4E02-A733-19D2CDBF48F0}</a:tableStyleId>
              </a:tblPr>
              <a:tblGrid>
                <a:gridCol w="1259398">
                  <a:extLst>
                    <a:ext uri="{9D8B030D-6E8A-4147-A177-3AD203B41FA5}">
                      <a16:colId xmlns:a16="http://schemas.microsoft.com/office/drawing/2014/main" val="104970801"/>
                    </a:ext>
                  </a:extLst>
                </a:gridCol>
                <a:gridCol w="1259398">
                  <a:extLst>
                    <a:ext uri="{9D8B030D-6E8A-4147-A177-3AD203B41FA5}">
                      <a16:colId xmlns:a16="http://schemas.microsoft.com/office/drawing/2014/main" val="936325623"/>
                    </a:ext>
                  </a:extLst>
                </a:gridCol>
                <a:gridCol w="1259398">
                  <a:extLst>
                    <a:ext uri="{9D8B030D-6E8A-4147-A177-3AD203B41FA5}">
                      <a16:colId xmlns:a16="http://schemas.microsoft.com/office/drawing/2014/main" val="1216478457"/>
                    </a:ext>
                  </a:extLst>
                </a:gridCol>
                <a:gridCol w="1259398">
                  <a:extLst>
                    <a:ext uri="{9D8B030D-6E8A-4147-A177-3AD203B41FA5}">
                      <a16:colId xmlns:a16="http://schemas.microsoft.com/office/drawing/2014/main" val="2002945581"/>
                    </a:ext>
                  </a:extLst>
                </a:gridCol>
              </a:tblGrid>
              <a:tr h="431340">
                <a:tc>
                  <a:txBody>
                    <a:bodyPr/>
                    <a:lstStyle/>
                    <a:p>
                      <a:pPr algn="ctr"/>
                      <a:r>
                        <a:rPr lang="zh-CN" altLang="en-US" dirty="0"/>
                        <a:t>标题</a:t>
                      </a:r>
                      <a:r>
                        <a:rPr lang="en-US" altLang="zh-CN" dirty="0"/>
                        <a:t>1</a:t>
                      </a:r>
                      <a:endParaRPr lang="zh-CN" altLang="en-US" dirty="0"/>
                    </a:p>
                  </a:txBody>
                  <a:tcPr/>
                </a:tc>
                <a:tc>
                  <a:txBody>
                    <a:bodyPr/>
                    <a:lstStyle/>
                    <a:p>
                      <a:pPr algn="ctr"/>
                      <a:r>
                        <a:rPr lang="zh-CN" altLang="en-US" dirty="0"/>
                        <a:t>标题</a:t>
                      </a:r>
                      <a:r>
                        <a:rPr lang="en-US" altLang="zh-CN" dirty="0"/>
                        <a:t>2</a:t>
                      </a:r>
                    </a:p>
                  </a:txBody>
                  <a:tcPr/>
                </a:tc>
                <a:tc>
                  <a:txBody>
                    <a:bodyPr/>
                    <a:lstStyle/>
                    <a:p>
                      <a:pPr algn="ctr"/>
                      <a:r>
                        <a:rPr lang="zh-CN" altLang="en-US" dirty="0"/>
                        <a:t>标题</a:t>
                      </a:r>
                      <a:r>
                        <a:rPr lang="en-US" altLang="zh-CN" dirty="0"/>
                        <a:t>3</a:t>
                      </a:r>
                    </a:p>
                  </a:txBody>
                  <a:tcPr/>
                </a:tc>
                <a:tc>
                  <a:txBody>
                    <a:bodyPr/>
                    <a:lstStyle/>
                    <a:p>
                      <a:pPr algn="ctr"/>
                      <a:r>
                        <a:rPr lang="zh-CN" altLang="en-US" dirty="0"/>
                        <a:t>标题</a:t>
                      </a:r>
                      <a:r>
                        <a:rPr lang="en-US" altLang="zh-CN" dirty="0"/>
                        <a:t>4</a:t>
                      </a:r>
                    </a:p>
                  </a:txBody>
                  <a:tcPr/>
                </a:tc>
                <a:extLst>
                  <a:ext uri="{0D108BD9-81ED-4DB2-BD59-A6C34878D82A}">
                    <a16:rowId xmlns:a16="http://schemas.microsoft.com/office/drawing/2014/main" val="2173596768"/>
                  </a:ext>
                </a:extLst>
              </a:tr>
              <a:tr h="431340">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a:p>
                  </a:txBody>
                  <a:tcPr/>
                </a:tc>
                <a:extLst>
                  <a:ext uri="{0D108BD9-81ED-4DB2-BD59-A6C34878D82A}">
                    <a16:rowId xmlns:a16="http://schemas.microsoft.com/office/drawing/2014/main" val="2373434106"/>
                  </a:ext>
                </a:extLst>
              </a:tr>
              <a:tr h="431340">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a:p>
                  </a:txBody>
                  <a:tcPr/>
                </a:tc>
                <a:extLst>
                  <a:ext uri="{0D108BD9-81ED-4DB2-BD59-A6C34878D82A}">
                    <a16:rowId xmlns:a16="http://schemas.microsoft.com/office/drawing/2014/main" val="2214873627"/>
                  </a:ext>
                </a:extLst>
              </a:tr>
              <a:tr h="431340">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extLst>
                  <a:ext uri="{0D108BD9-81ED-4DB2-BD59-A6C34878D82A}">
                    <a16:rowId xmlns:a16="http://schemas.microsoft.com/office/drawing/2014/main" val="1766988299"/>
                  </a:ext>
                </a:extLst>
              </a:tr>
            </a:tbl>
          </a:graphicData>
        </a:graphic>
      </p:graphicFrame>
    </p:spTree>
    <p:extLst>
      <p:ext uri="{BB962C8B-B14F-4D97-AF65-F5344CB8AC3E}">
        <p14:creationId xmlns:p14="http://schemas.microsoft.com/office/powerpoint/2010/main" val="2920956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内容页</a:t>
            </a:r>
            <a:r>
              <a:rPr lang="en-US" altLang="zh-CN" dirty="0"/>
              <a:t>-</a:t>
            </a:r>
            <a:r>
              <a:rPr lang="zh-CN" altLang="en-US" dirty="0"/>
              <a:t>条形图</a:t>
            </a:r>
          </a:p>
        </p:txBody>
      </p:sp>
      <p:graphicFrame>
        <p:nvGraphicFramePr>
          <p:cNvPr id="6" name="图表 5"/>
          <p:cNvGraphicFramePr/>
          <p:nvPr>
            <p:extLst>
              <p:ext uri="{D42A27DB-BD31-4B8C-83A1-F6EECF244321}">
                <p14:modId xmlns:p14="http://schemas.microsoft.com/office/powerpoint/2010/main" val="850915371"/>
              </p:ext>
            </p:extLst>
          </p:nvPr>
        </p:nvGraphicFramePr>
        <p:xfrm>
          <a:off x="481497" y="1634066"/>
          <a:ext cx="6336747" cy="4224498"/>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组合 4">
            <a:extLst>
              <a:ext uri="{FF2B5EF4-FFF2-40B4-BE49-F238E27FC236}">
                <a16:creationId xmlns:a16="http://schemas.microsoft.com/office/drawing/2014/main" id="{5151B7E3-006A-425D-8EB4-67A0131B9C7F}"/>
              </a:ext>
            </a:extLst>
          </p:cNvPr>
          <p:cNvGrpSpPr/>
          <p:nvPr/>
        </p:nvGrpSpPr>
        <p:grpSpPr>
          <a:xfrm>
            <a:off x="7366128" y="2101449"/>
            <a:ext cx="4391862" cy="3103196"/>
            <a:chOff x="1460333" y="1737011"/>
            <a:chExt cx="2681898" cy="3103196"/>
          </a:xfrm>
        </p:grpSpPr>
        <p:sp>
          <p:nvSpPr>
            <p:cNvPr id="7" name="TextBox 23">
              <a:extLst>
                <a:ext uri="{FF2B5EF4-FFF2-40B4-BE49-F238E27FC236}">
                  <a16:creationId xmlns:a16="http://schemas.microsoft.com/office/drawing/2014/main" id="{7ECB1597-6FC6-4396-9047-19D7BBB82A32}"/>
                </a:ext>
              </a:extLst>
            </p:cNvPr>
            <p:cNvSpPr txBox="1"/>
            <p:nvPr/>
          </p:nvSpPr>
          <p:spPr>
            <a:xfrm>
              <a:off x="1460334" y="2254884"/>
              <a:ext cx="2681897" cy="2585323"/>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请在此输入文字说明请在此输入文字说明请在此输入文字说明请在此输入文字说明请在此输入文字说明请在此输入文字说明请在此输入文字说明请在此输入文字说明请在此输入文字说明请在此输入文字说明请在此输入文字说明请在此输入文字说明</a:t>
              </a:r>
            </a:p>
          </p:txBody>
        </p:sp>
        <p:sp>
          <p:nvSpPr>
            <p:cNvPr id="8" name="TextBox 24">
              <a:extLst>
                <a:ext uri="{FF2B5EF4-FFF2-40B4-BE49-F238E27FC236}">
                  <a16:creationId xmlns:a16="http://schemas.microsoft.com/office/drawing/2014/main" id="{56F3CC71-79AC-4F68-B4B7-36534933E955}"/>
                </a:ext>
              </a:extLst>
            </p:cNvPr>
            <p:cNvSpPr txBox="1"/>
            <p:nvPr/>
          </p:nvSpPr>
          <p:spPr>
            <a:xfrm>
              <a:off x="1460333" y="1737011"/>
              <a:ext cx="1992210" cy="461665"/>
            </a:xfrm>
            <a:prstGeom prst="rect">
              <a:avLst/>
            </a:prstGeom>
            <a:noFill/>
          </p:spPr>
          <p:txBody>
            <a:bodyPr wrap="none" rtlCol="0">
              <a:spAutoFit/>
            </a:bodyPr>
            <a:lstStyle/>
            <a:p>
              <a:r>
                <a:rPr lang="zh-CN" altLang="en-US" sz="2400" b="1" dirty="0">
                  <a:solidFill>
                    <a:schemeClr val="tx1">
                      <a:lumMod val="75000"/>
                      <a:lumOff val="25000"/>
                    </a:schemeClr>
                  </a:solidFill>
                  <a:latin typeface="+mn-ea"/>
                  <a:sym typeface="+mn-ea"/>
                </a:rPr>
                <a:t>点击此处输入说明文字</a:t>
              </a:r>
            </a:p>
          </p:txBody>
        </p:sp>
      </p:grpSp>
    </p:spTree>
    <p:extLst>
      <p:ext uri="{BB962C8B-B14F-4D97-AF65-F5344CB8AC3E}">
        <p14:creationId xmlns:p14="http://schemas.microsoft.com/office/powerpoint/2010/main" val="3423711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内容页</a:t>
            </a:r>
            <a:r>
              <a:rPr lang="en-US" altLang="zh-CN" dirty="0"/>
              <a:t>-</a:t>
            </a:r>
            <a:r>
              <a:rPr lang="zh-CN" altLang="en-US" dirty="0"/>
              <a:t>饼图</a:t>
            </a:r>
          </a:p>
        </p:txBody>
      </p:sp>
      <p:graphicFrame>
        <p:nvGraphicFramePr>
          <p:cNvPr id="9" name="图表 8"/>
          <p:cNvGraphicFramePr/>
          <p:nvPr>
            <p:extLst>
              <p:ext uri="{D42A27DB-BD31-4B8C-83A1-F6EECF244321}">
                <p14:modId xmlns:p14="http://schemas.microsoft.com/office/powerpoint/2010/main" val="241233107"/>
              </p:ext>
            </p:extLst>
          </p:nvPr>
        </p:nvGraphicFramePr>
        <p:xfrm>
          <a:off x="5867399" y="1326973"/>
          <a:ext cx="5952435" cy="4737813"/>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组合 4">
            <a:extLst>
              <a:ext uri="{FF2B5EF4-FFF2-40B4-BE49-F238E27FC236}">
                <a16:creationId xmlns:a16="http://schemas.microsoft.com/office/drawing/2014/main" id="{5151B7E3-006A-425D-8EB4-67A0131B9C7F}"/>
              </a:ext>
            </a:extLst>
          </p:cNvPr>
          <p:cNvGrpSpPr/>
          <p:nvPr/>
        </p:nvGrpSpPr>
        <p:grpSpPr>
          <a:xfrm>
            <a:off x="1034902" y="2101449"/>
            <a:ext cx="4391862" cy="3103196"/>
            <a:chOff x="1460333" y="1737011"/>
            <a:chExt cx="2681898" cy="3103196"/>
          </a:xfrm>
        </p:grpSpPr>
        <p:sp>
          <p:nvSpPr>
            <p:cNvPr id="7" name="TextBox 23">
              <a:extLst>
                <a:ext uri="{FF2B5EF4-FFF2-40B4-BE49-F238E27FC236}">
                  <a16:creationId xmlns:a16="http://schemas.microsoft.com/office/drawing/2014/main" id="{7ECB1597-6FC6-4396-9047-19D7BBB82A32}"/>
                </a:ext>
              </a:extLst>
            </p:cNvPr>
            <p:cNvSpPr txBox="1"/>
            <p:nvPr/>
          </p:nvSpPr>
          <p:spPr>
            <a:xfrm>
              <a:off x="1460334" y="2254884"/>
              <a:ext cx="2681897" cy="2585323"/>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请在此输入文字说明请在此输入文字说明请在此输入文字说明请在此输入文字说明请在此输入文字说明请在此输入文字说明请在此输入文字说明请在此输入文字说明请在此输入文字说明请在此输入文字说明请在此输入文字说明请在此输入文字说明</a:t>
              </a:r>
            </a:p>
          </p:txBody>
        </p:sp>
        <p:sp>
          <p:nvSpPr>
            <p:cNvPr id="8" name="TextBox 24">
              <a:extLst>
                <a:ext uri="{FF2B5EF4-FFF2-40B4-BE49-F238E27FC236}">
                  <a16:creationId xmlns:a16="http://schemas.microsoft.com/office/drawing/2014/main" id="{56F3CC71-79AC-4F68-B4B7-36534933E955}"/>
                </a:ext>
              </a:extLst>
            </p:cNvPr>
            <p:cNvSpPr txBox="1"/>
            <p:nvPr/>
          </p:nvSpPr>
          <p:spPr>
            <a:xfrm>
              <a:off x="1460333" y="1737011"/>
              <a:ext cx="1992210" cy="461665"/>
            </a:xfrm>
            <a:prstGeom prst="rect">
              <a:avLst/>
            </a:prstGeom>
            <a:noFill/>
          </p:spPr>
          <p:txBody>
            <a:bodyPr wrap="none" rtlCol="0">
              <a:spAutoFit/>
            </a:bodyPr>
            <a:lstStyle/>
            <a:p>
              <a:r>
                <a:rPr lang="zh-CN" altLang="en-US" sz="2400" b="1" dirty="0">
                  <a:solidFill>
                    <a:schemeClr val="tx1">
                      <a:lumMod val="75000"/>
                      <a:lumOff val="25000"/>
                    </a:schemeClr>
                  </a:solidFill>
                  <a:latin typeface="+mn-ea"/>
                  <a:sym typeface="+mn-ea"/>
                </a:rPr>
                <a:t>点击此处输入说明文字</a:t>
              </a:r>
            </a:p>
          </p:txBody>
        </p:sp>
      </p:grpSp>
    </p:spTree>
    <p:extLst>
      <p:ext uri="{BB962C8B-B14F-4D97-AF65-F5344CB8AC3E}">
        <p14:creationId xmlns:p14="http://schemas.microsoft.com/office/powerpoint/2010/main" val="35945327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1"/>
          <p:cNvSpPr txBox="1">
            <a:spLocks/>
          </p:cNvSpPr>
          <p:nvPr/>
        </p:nvSpPr>
        <p:spPr>
          <a:xfrm>
            <a:off x="5943600" y="1908279"/>
            <a:ext cx="5467350" cy="1638300"/>
          </a:xfrm>
          <a:prstGeom prst="rect">
            <a:avLst/>
          </a:prstGeom>
        </p:spPr>
        <p:txBody>
          <a:bodyPr vert="horz" lIns="144000" tIns="144000" rIns="144000" bIns="144000" rtlCol="0" anchor="ctr" anchorCtr="0">
            <a:normAutofit fontScale="92500"/>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mtClean="0"/>
              <a:t>请输入章节标题</a:t>
            </a:r>
            <a:endParaRPr lang="zh-CN" altLang="en-US" dirty="0"/>
          </a:p>
        </p:txBody>
      </p:sp>
    </p:spTree>
    <p:extLst>
      <p:ext uri="{BB962C8B-B14F-4D97-AF65-F5344CB8AC3E}">
        <p14:creationId xmlns:p14="http://schemas.microsoft.com/office/powerpoint/2010/main" val="264426042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SubTitle"/>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12"/>
</p:tagLst>
</file>

<file path=ppt/tags/tag11.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9"/>
</p:tagLst>
</file>

<file path=ppt/tags/tag12.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11"/>
</p:tagLst>
</file>

<file path=ppt/tags/tag13.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6"/>
</p:tagLst>
</file>

<file path=ppt/tags/tag14.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8"/>
</p:tagLst>
</file>

<file path=ppt/tags/tag15.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10"/>
</p:tagLst>
</file>

<file path=ppt/tags/tag16.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SubTitle"/>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SubTitle"/>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SubTitle"/>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7"/>
</p:tagLst>
</file>

<file path=ppt/tags/tag7.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13"/>
</p:tagLst>
</file>

<file path=ppt/tags/tag8.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51209233025"/>
  <p:tag name="MH_LIBRARY" val="GRAPHIC"/>
  <p:tag name="MH_TYPE" val="Other"/>
  <p:tag name="MH_ORDER" val="5"/>
</p:tagLst>
</file>

<file path=ppt/theme/theme1.xml><?xml version="1.0" encoding="utf-8"?>
<a:theme xmlns:a="http://schemas.openxmlformats.org/drawingml/2006/main" name="Office 主题​​">
  <a:themeElements>
    <a:clrScheme name="SJTU-学术">
      <a:dk1>
        <a:srgbClr val="000000"/>
      </a:dk1>
      <a:lt1>
        <a:srgbClr val="FFFFFF"/>
      </a:lt1>
      <a:dk2>
        <a:srgbClr val="003264"/>
      </a:dk2>
      <a:lt2>
        <a:srgbClr val="D9D9D9"/>
      </a:lt2>
      <a:accent1>
        <a:srgbClr val="004098"/>
      </a:accent1>
      <a:accent2>
        <a:srgbClr val="2B75CF"/>
      </a:accent2>
      <a:accent3>
        <a:srgbClr val="BD9F68"/>
      </a:accent3>
      <a:accent4>
        <a:srgbClr val="C55A11"/>
      </a:accent4>
      <a:accent5>
        <a:srgbClr val="FFC000"/>
      </a:accent5>
      <a:accent6>
        <a:srgbClr val="A6A6A6"/>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TotalTime>
  <Words>878</Words>
  <Application>Microsoft Office PowerPoint</Application>
  <PresentationFormat>宽屏</PresentationFormat>
  <Paragraphs>155</Paragraphs>
  <Slides>27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思源黑体 CN Light</vt:lpstr>
      <vt:lpstr>微软雅黑</vt:lpstr>
      <vt:lpstr>Arial</vt:lpstr>
      <vt:lpstr>Arial Black</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Invictus 许歆瑶</dc:creator>
  <cp:lastModifiedBy>Invictus 许歆瑶</cp:lastModifiedBy>
  <cp:revision>123</cp:revision>
  <dcterms:created xsi:type="dcterms:W3CDTF">2021-11-22T04:20:28Z</dcterms:created>
  <dcterms:modified xsi:type="dcterms:W3CDTF">2022-01-04T11:21:38Z</dcterms:modified>
  <cp:contentStatus/>
</cp:coreProperties>
</file>